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5" r:id="rId2"/>
    <p:sldId id="266" r:id="rId3"/>
    <p:sldId id="259" r:id="rId4"/>
    <p:sldId id="256" r:id="rId5"/>
    <p:sldId id="262" r:id="rId6"/>
    <p:sldId id="260" r:id="rId7"/>
    <p:sldId id="267" r:id="rId8"/>
    <p:sldId id="261" r:id="rId9"/>
    <p:sldId id="268" r:id="rId10"/>
    <p:sldId id="257" r:id="rId11"/>
    <p:sldId id="258" r:id="rId12"/>
    <p:sldId id="263" r:id="rId13"/>
    <p:sldId id="264" r:id="rId14"/>
    <p:sldId id="269" r:id="rId15"/>
  </p:sldIdLst>
  <p:sldSz cx="12192000" cy="6858000"/>
  <p:notesSz cx="6858000" cy="9144000"/>
  <p:defaultText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8F8F8"/>
    <a:srgbClr val="E5C8A6"/>
    <a:srgbClr val="C59A70"/>
    <a:srgbClr val="33BCC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934" autoAdjust="0"/>
    <p:restoredTop sz="94660"/>
  </p:normalViewPr>
  <p:slideViewPr>
    <p:cSldViewPr snapToGrid="0">
      <p:cViewPr varScale="1">
        <p:scale>
          <a:sx n="82" d="100"/>
          <a:sy n="82" d="100"/>
        </p:scale>
        <p:origin x="99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5AA2B-3CA7-3B2C-C41A-4C32FAD8B3C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lv-LV"/>
          </a:p>
        </p:txBody>
      </p:sp>
      <p:sp>
        <p:nvSpPr>
          <p:cNvPr id="3" name="Subtitle 2">
            <a:extLst>
              <a:ext uri="{FF2B5EF4-FFF2-40B4-BE49-F238E27FC236}">
                <a16:creationId xmlns:a16="http://schemas.microsoft.com/office/drawing/2014/main" id="{F5567EDB-3560-09DB-A2AB-D77E1AA1C95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lv-LV"/>
          </a:p>
        </p:txBody>
      </p:sp>
      <p:sp>
        <p:nvSpPr>
          <p:cNvPr id="4" name="Date Placeholder 3">
            <a:extLst>
              <a:ext uri="{FF2B5EF4-FFF2-40B4-BE49-F238E27FC236}">
                <a16:creationId xmlns:a16="http://schemas.microsoft.com/office/drawing/2014/main" id="{EF551D60-5C10-53D9-FB90-751D3A06A430}"/>
              </a:ext>
            </a:extLst>
          </p:cNvPr>
          <p:cNvSpPr>
            <a:spLocks noGrp="1"/>
          </p:cNvSpPr>
          <p:nvPr>
            <p:ph type="dt" sz="half" idx="10"/>
          </p:nvPr>
        </p:nvSpPr>
        <p:spPr/>
        <p:txBody>
          <a:bodyPr/>
          <a:lstStyle/>
          <a:p>
            <a:fld id="{18FC6623-3305-4687-8325-205ACF865041}" type="datetimeFigureOut">
              <a:rPr lang="lv-LV" smtClean="0"/>
              <a:t>30.06.2023</a:t>
            </a:fld>
            <a:endParaRPr lang="lv-LV"/>
          </a:p>
        </p:txBody>
      </p:sp>
      <p:sp>
        <p:nvSpPr>
          <p:cNvPr id="5" name="Footer Placeholder 4">
            <a:extLst>
              <a:ext uri="{FF2B5EF4-FFF2-40B4-BE49-F238E27FC236}">
                <a16:creationId xmlns:a16="http://schemas.microsoft.com/office/drawing/2014/main" id="{7D4BC05B-8880-1563-FB28-272D95B1F4EB}"/>
              </a:ext>
            </a:extLst>
          </p:cNvPr>
          <p:cNvSpPr>
            <a:spLocks noGrp="1"/>
          </p:cNvSpPr>
          <p:nvPr>
            <p:ph type="ftr" sz="quarter" idx="11"/>
          </p:nvPr>
        </p:nvSpPr>
        <p:spPr/>
        <p:txBody>
          <a:bodyPr/>
          <a:lstStyle/>
          <a:p>
            <a:endParaRPr lang="lv-LV"/>
          </a:p>
        </p:txBody>
      </p:sp>
      <p:sp>
        <p:nvSpPr>
          <p:cNvPr id="6" name="Slide Number Placeholder 5">
            <a:extLst>
              <a:ext uri="{FF2B5EF4-FFF2-40B4-BE49-F238E27FC236}">
                <a16:creationId xmlns:a16="http://schemas.microsoft.com/office/drawing/2014/main" id="{B2EE9009-100D-BCA4-4B2D-ED4EFACBC4CC}"/>
              </a:ext>
            </a:extLst>
          </p:cNvPr>
          <p:cNvSpPr>
            <a:spLocks noGrp="1"/>
          </p:cNvSpPr>
          <p:nvPr>
            <p:ph type="sldNum" sz="quarter" idx="12"/>
          </p:nvPr>
        </p:nvSpPr>
        <p:spPr/>
        <p:txBody>
          <a:bodyPr/>
          <a:lstStyle/>
          <a:p>
            <a:fld id="{ACAC11D6-2F57-498B-A4EB-93A8FE0BD67C}" type="slidenum">
              <a:rPr lang="lv-LV" smtClean="0"/>
              <a:t>‹#›</a:t>
            </a:fld>
            <a:endParaRPr lang="lv-LV"/>
          </a:p>
        </p:txBody>
      </p:sp>
    </p:spTree>
    <p:extLst>
      <p:ext uri="{BB962C8B-B14F-4D97-AF65-F5344CB8AC3E}">
        <p14:creationId xmlns:p14="http://schemas.microsoft.com/office/powerpoint/2010/main" val="27879191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10F043-604B-280F-BF9C-8268CFBE276C}"/>
              </a:ext>
            </a:extLst>
          </p:cNvPr>
          <p:cNvSpPr>
            <a:spLocks noGrp="1"/>
          </p:cNvSpPr>
          <p:nvPr>
            <p:ph type="title"/>
          </p:nvPr>
        </p:nvSpPr>
        <p:spPr/>
        <p:txBody>
          <a:bodyPr/>
          <a:lstStyle/>
          <a:p>
            <a:r>
              <a:rPr lang="en-US"/>
              <a:t>Click to edit Master title style</a:t>
            </a:r>
            <a:endParaRPr lang="lv-LV"/>
          </a:p>
        </p:txBody>
      </p:sp>
      <p:sp>
        <p:nvSpPr>
          <p:cNvPr id="3" name="Vertical Text Placeholder 2">
            <a:extLst>
              <a:ext uri="{FF2B5EF4-FFF2-40B4-BE49-F238E27FC236}">
                <a16:creationId xmlns:a16="http://schemas.microsoft.com/office/drawing/2014/main" id="{FF0A72C1-8EB8-F2FE-1FC4-21C14E6DA45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Date Placeholder 3">
            <a:extLst>
              <a:ext uri="{FF2B5EF4-FFF2-40B4-BE49-F238E27FC236}">
                <a16:creationId xmlns:a16="http://schemas.microsoft.com/office/drawing/2014/main" id="{EE0778D2-CDC1-B5F2-4667-0670177DB178}"/>
              </a:ext>
            </a:extLst>
          </p:cNvPr>
          <p:cNvSpPr>
            <a:spLocks noGrp="1"/>
          </p:cNvSpPr>
          <p:nvPr>
            <p:ph type="dt" sz="half" idx="10"/>
          </p:nvPr>
        </p:nvSpPr>
        <p:spPr/>
        <p:txBody>
          <a:bodyPr/>
          <a:lstStyle/>
          <a:p>
            <a:fld id="{18FC6623-3305-4687-8325-205ACF865041}" type="datetimeFigureOut">
              <a:rPr lang="lv-LV" smtClean="0"/>
              <a:t>30.06.2023</a:t>
            </a:fld>
            <a:endParaRPr lang="lv-LV"/>
          </a:p>
        </p:txBody>
      </p:sp>
      <p:sp>
        <p:nvSpPr>
          <p:cNvPr id="5" name="Footer Placeholder 4">
            <a:extLst>
              <a:ext uri="{FF2B5EF4-FFF2-40B4-BE49-F238E27FC236}">
                <a16:creationId xmlns:a16="http://schemas.microsoft.com/office/drawing/2014/main" id="{97F1AD8F-8433-4827-9120-709B2BCC0337}"/>
              </a:ext>
            </a:extLst>
          </p:cNvPr>
          <p:cNvSpPr>
            <a:spLocks noGrp="1"/>
          </p:cNvSpPr>
          <p:nvPr>
            <p:ph type="ftr" sz="quarter" idx="11"/>
          </p:nvPr>
        </p:nvSpPr>
        <p:spPr/>
        <p:txBody>
          <a:bodyPr/>
          <a:lstStyle/>
          <a:p>
            <a:endParaRPr lang="lv-LV"/>
          </a:p>
        </p:txBody>
      </p:sp>
      <p:sp>
        <p:nvSpPr>
          <p:cNvPr id="6" name="Slide Number Placeholder 5">
            <a:extLst>
              <a:ext uri="{FF2B5EF4-FFF2-40B4-BE49-F238E27FC236}">
                <a16:creationId xmlns:a16="http://schemas.microsoft.com/office/drawing/2014/main" id="{4EFBC7C4-E300-15F4-298C-B8D29E5AB2F2}"/>
              </a:ext>
            </a:extLst>
          </p:cNvPr>
          <p:cNvSpPr>
            <a:spLocks noGrp="1"/>
          </p:cNvSpPr>
          <p:nvPr>
            <p:ph type="sldNum" sz="quarter" idx="12"/>
          </p:nvPr>
        </p:nvSpPr>
        <p:spPr/>
        <p:txBody>
          <a:bodyPr/>
          <a:lstStyle/>
          <a:p>
            <a:fld id="{ACAC11D6-2F57-498B-A4EB-93A8FE0BD67C}" type="slidenum">
              <a:rPr lang="lv-LV" smtClean="0"/>
              <a:t>‹#›</a:t>
            </a:fld>
            <a:endParaRPr lang="lv-LV"/>
          </a:p>
        </p:txBody>
      </p:sp>
    </p:spTree>
    <p:extLst>
      <p:ext uri="{BB962C8B-B14F-4D97-AF65-F5344CB8AC3E}">
        <p14:creationId xmlns:p14="http://schemas.microsoft.com/office/powerpoint/2010/main" val="25899400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56F1D77-013D-F4DD-C4F9-D548DBC1BD7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lv-LV"/>
          </a:p>
        </p:txBody>
      </p:sp>
      <p:sp>
        <p:nvSpPr>
          <p:cNvPr id="3" name="Vertical Text Placeholder 2">
            <a:extLst>
              <a:ext uri="{FF2B5EF4-FFF2-40B4-BE49-F238E27FC236}">
                <a16:creationId xmlns:a16="http://schemas.microsoft.com/office/drawing/2014/main" id="{5C3F95F8-4167-EA7C-EC03-FF1BDA4B1EC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Date Placeholder 3">
            <a:extLst>
              <a:ext uri="{FF2B5EF4-FFF2-40B4-BE49-F238E27FC236}">
                <a16:creationId xmlns:a16="http://schemas.microsoft.com/office/drawing/2014/main" id="{A25873D1-D77D-A4C7-FE42-CD27E91AFFD0}"/>
              </a:ext>
            </a:extLst>
          </p:cNvPr>
          <p:cNvSpPr>
            <a:spLocks noGrp="1"/>
          </p:cNvSpPr>
          <p:nvPr>
            <p:ph type="dt" sz="half" idx="10"/>
          </p:nvPr>
        </p:nvSpPr>
        <p:spPr/>
        <p:txBody>
          <a:bodyPr/>
          <a:lstStyle/>
          <a:p>
            <a:fld id="{18FC6623-3305-4687-8325-205ACF865041}" type="datetimeFigureOut">
              <a:rPr lang="lv-LV" smtClean="0"/>
              <a:t>30.06.2023</a:t>
            </a:fld>
            <a:endParaRPr lang="lv-LV"/>
          </a:p>
        </p:txBody>
      </p:sp>
      <p:sp>
        <p:nvSpPr>
          <p:cNvPr id="5" name="Footer Placeholder 4">
            <a:extLst>
              <a:ext uri="{FF2B5EF4-FFF2-40B4-BE49-F238E27FC236}">
                <a16:creationId xmlns:a16="http://schemas.microsoft.com/office/drawing/2014/main" id="{1F19D5D8-9E12-381D-3073-E6F9B50924AC}"/>
              </a:ext>
            </a:extLst>
          </p:cNvPr>
          <p:cNvSpPr>
            <a:spLocks noGrp="1"/>
          </p:cNvSpPr>
          <p:nvPr>
            <p:ph type="ftr" sz="quarter" idx="11"/>
          </p:nvPr>
        </p:nvSpPr>
        <p:spPr/>
        <p:txBody>
          <a:bodyPr/>
          <a:lstStyle/>
          <a:p>
            <a:endParaRPr lang="lv-LV"/>
          </a:p>
        </p:txBody>
      </p:sp>
      <p:sp>
        <p:nvSpPr>
          <p:cNvPr id="6" name="Slide Number Placeholder 5">
            <a:extLst>
              <a:ext uri="{FF2B5EF4-FFF2-40B4-BE49-F238E27FC236}">
                <a16:creationId xmlns:a16="http://schemas.microsoft.com/office/drawing/2014/main" id="{354DEFB5-499F-668F-6CC1-ABE7D3D9F024}"/>
              </a:ext>
            </a:extLst>
          </p:cNvPr>
          <p:cNvSpPr>
            <a:spLocks noGrp="1"/>
          </p:cNvSpPr>
          <p:nvPr>
            <p:ph type="sldNum" sz="quarter" idx="12"/>
          </p:nvPr>
        </p:nvSpPr>
        <p:spPr/>
        <p:txBody>
          <a:bodyPr/>
          <a:lstStyle/>
          <a:p>
            <a:fld id="{ACAC11D6-2F57-498B-A4EB-93A8FE0BD67C}" type="slidenum">
              <a:rPr lang="lv-LV" smtClean="0"/>
              <a:t>‹#›</a:t>
            </a:fld>
            <a:endParaRPr lang="lv-LV"/>
          </a:p>
        </p:txBody>
      </p:sp>
    </p:spTree>
    <p:extLst>
      <p:ext uri="{BB962C8B-B14F-4D97-AF65-F5344CB8AC3E}">
        <p14:creationId xmlns:p14="http://schemas.microsoft.com/office/powerpoint/2010/main" val="23333285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4A9F68-2F35-8BAE-04DA-A01BFD7BEA2E}"/>
              </a:ext>
            </a:extLst>
          </p:cNvPr>
          <p:cNvSpPr>
            <a:spLocks noGrp="1"/>
          </p:cNvSpPr>
          <p:nvPr>
            <p:ph type="title"/>
          </p:nvPr>
        </p:nvSpPr>
        <p:spPr/>
        <p:txBody>
          <a:bodyPr/>
          <a:lstStyle/>
          <a:p>
            <a:r>
              <a:rPr lang="en-US"/>
              <a:t>Click to edit Master title style</a:t>
            </a:r>
            <a:endParaRPr lang="lv-LV"/>
          </a:p>
        </p:txBody>
      </p:sp>
      <p:sp>
        <p:nvSpPr>
          <p:cNvPr id="3" name="Content Placeholder 2">
            <a:extLst>
              <a:ext uri="{FF2B5EF4-FFF2-40B4-BE49-F238E27FC236}">
                <a16:creationId xmlns:a16="http://schemas.microsoft.com/office/drawing/2014/main" id="{9100DE10-8D79-0D8E-6F70-12D096E9FC3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Date Placeholder 3">
            <a:extLst>
              <a:ext uri="{FF2B5EF4-FFF2-40B4-BE49-F238E27FC236}">
                <a16:creationId xmlns:a16="http://schemas.microsoft.com/office/drawing/2014/main" id="{7AE09C19-38F3-5064-B394-86AA2D0A3A1E}"/>
              </a:ext>
            </a:extLst>
          </p:cNvPr>
          <p:cNvSpPr>
            <a:spLocks noGrp="1"/>
          </p:cNvSpPr>
          <p:nvPr>
            <p:ph type="dt" sz="half" idx="10"/>
          </p:nvPr>
        </p:nvSpPr>
        <p:spPr/>
        <p:txBody>
          <a:bodyPr/>
          <a:lstStyle/>
          <a:p>
            <a:fld id="{18FC6623-3305-4687-8325-205ACF865041}" type="datetimeFigureOut">
              <a:rPr lang="lv-LV" smtClean="0"/>
              <a:t>30.06.2023</a:t>
            </a:fld>
            <a:endParaRPr lang="lv-LV"/>
          </a:p>
        </p:txBody>
      </p:sp>
      <p:sp>
        <p:nvSpPr>
          <p:cNvPr id="5" name="Footer Placeholder 4">
            <a:extLst>
              <a:ext uri="{FF2B5EF4-FFF2-40B4-BE49-F238E27FC236}">
                <a16:creationId xmlns:a16="http://schemas.microsoft.com/office/drawing/2014/main" id="{F970F878-B828-5EDA-A8D1-880E84AC1714}"/>
              </a:ext>
            </a:extLst>
          </p:cNvPr>
          <p:cNvSpPr>
            <a:spLocks noGrp="1"/>
          </p:cNvSpPr>
          <p:nvPr>
            <p:ph type="ftr" sz="quarter" idx="11"/>
          </p:nvPr>
        </p:nvSpPr>
        <p:spPr/>
        <p:txBody>
          <a:bodyPr/>
          <a:lstStyle/>
          <a:p>
            <a:endParaRPr lang="lv-LV"/>
          </a:p>
        </p:txBody>
      </p:sp>
      <p:sp>
        <p:nvSpPr>
          <p:cNvPr id="6" name="Slide Number Placeholder 5">
            <a:extLst>
              <a:ext uri="{FF2B5EF4-FFF2-40B4-BE49-F238E27FC236}">
                <a16:creationId xmlns:a16="http://schemas.microsoft.com/office/drawing/2014/main" id="{734EACDF-4A61-A814-61BF-B37B3429A852}"/>
              </a:ext>
            </a:extLst>
          </p:cNvPr>
          <p:cNvSpPr>
            <a:spLocks noGrp="1"/>
          </p:cNvSpPr>
          <p:nvPr>
            <p:ph type="sldNum" sz="quarter" idx="12"/>
          </p:nvPr>
        </p:nvSpPr>
        <p:spPr/>
        <p:txBody>
          <a:bodyPr/>
          <a:lstStyle/>
          <a:p>
            <a:fld id="{ACAC11D6-2F57-498B-A4EB-93A8FE0BD67C}" type="slidenum">
              <a:rPr lang="lv-LV" smtClean="0"/>
              <a:t>‹#›</a:t>
            </a:fld>
            <a:endParaRPr lang="lv-LV"/>
          </a:p>
        </p:txBody>
      </p:sp>
    </p:spTree>
    <p:extLst>
      <p:ext uri="{BB962C8B-B14F-4D97-AF65-F5344CB8AC3E}">
        <p14:creationId xmlns:p14="http://schemas.microsoft.com/office/powerpoint/2010/main" val="42215086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ED8600-525D-96D9-FA98-64EE08DEE66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lv-LV"/>
          </a:p>
        </p:txBody>
      </p:sp>
      <p:sp>
        <p:nvSpPr>
          <p:cNvPr id="3" name="Text Placeholder 2">
            <a:extLst>
              <a:ext uri="{FF2B5EF4-FFF2-40B4-BE49-F238E27FC236}">
                <a16:creationId xmlns:a16="http://schemas.microsoft.com/office/drawing/2014/main" id="{952C2CC6-051B-EDD4-9251-8538A23B2B7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A67F67B-4783-754B-8272-F955890587BF}"/>
              </a:ext>
            </a:extLst>
          </p:cNvPr>
          <p:cNvSpPr>
            <a:spLocks noGrp="1"/>
          </p:cNvSpPr>
          <p:nvPr>
            <p:ph type="dt" sz="half" idx="10"/>
          </p:nvPr>
        </p:nvSpPr>
        <p:spPr/>
        <p:txBody>
          <a:bodyPr/>
          <a:lstStyle/>
          <a:p>
            <a:fld id="{18FC6623-3305-4687-8325-205ACF865041}" type="datetimeFigureOut">
              <a:rPr lang="lv-LV" smtClean="0"/>
              <a:t>30.06.2023</a:t>
            </a:fld>
            <a:endParaRPr lang="lv-LV"/>
          </a:p>
        </p:txBody>
      </p:sp>
      <p:sp>
        <p:nvSpPr>
          <p:cNvPr id="5" name="Footer Placeholder 4">
            <a:extLst>
              <a:ext uri="{FF2B5EF4-FFF2-40B4-BE49-F238E27FC236}">
                <a16:creationId xmlns:a16="http://schemas.microsoft.com/office/drawing/2014/main" id="{78633CE5-AF69-D485-4650-A22E1E2DE1FD}"/>
              </a:ext>
            </a:extLst>
          </p:cNvPr>
          <p:cNvSpPr>
            <a:spLocks noGrp="1"/>
          </p:cNvSpPr>
          <p:nvPr>
            <p:ph type="ftr" sz="quarter" idx="11"/>
          </p:nvPr>
        </p:nvSpPr>
        <p:spPr/>
        <p:txBody>
          <a:bodyPr/>
          <a:lstStyle/>
          <a:p>
            <a:endParaRPr lang="lv-LV"/>
          </a:p>
        </p:txBody>
      </p:sp>
      <p:sp>
        <p:nvSpPr>
          <p:cNvPr id="6" name="Slide Number Placeholder 5">
            <a:extLst>
              <a:ext uri="{FF2B5EF4-FFF2-40B4-BE49-F238E27FC236}">
                <a16:creationId xmlns:a16="http://schemas.microsoft.com/office/drawing/2014/main" id="{C9E97A34-8801-498F-1CBF-84B8104EE88F}"/>
              </a:ext>
            </a:extLst>
          </p:cNvPr>
          <p:cNvSpPr>
            <a:spLocks noGrp="1"/>
          </p:cNvSpPr>
          <p:nvPr>
            <p:ph type="sldNum" sz="quarter" idx="12"/>
          </p:nvPr>
        </p:nvSpPr>
        <p:spPr/>
        <p:txBody>
          <a:bodyPr/>
          <a:lstStyle/>
          <a:p>
            <a:fld id="{ACAC11D6-2F57-498B-A4EB-93A8FE0BD67C}" type="slidenum">
              <a:rPr lang="lv-LV" smtClean="0"/>
              <a:t>‹#›</a:t>
            </a:fld>
            <a:endParaRPr lang="lv-LV"/>
          </a:p>
        </p:txBody>
      </p:sp>
    </p:spTree>
    <p:extLst>
      <p:ext uri="{BB962C8B-B14F-4D97-AF65-F5344CB8AC3E}">
        <p14:creationId xmlns:p14="http://schemas.microsoft.com/office/powerpoint/2010/main" val="20791903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4EE319-C4C5-6DB2-C384-6AF818349244}"/>
              </a:ext>
            </a:extLst>
          </p:cNvPr>
          <p:cNvSpPr>
            <a:spLocks noGrp="1"/>
          </p:cNvSpPr>
          <p:nvPr>
            <p:ph type="title"/>
          </p:nvPr>
        </p:nvSpPr>
        <p:spPr/>
        <p:txBody>
          <a:bodyPr/>
          <a:lstStyle/>
          <a:p>
            <a:r>
              <a:rPr lang="en-US"/>
              <a:t>Click to edit Master title style</a:t>
            </a:r>
            <a:endParaRPr lang="lv-LV"/>
          </a:p>
        </p:txBody>
      </p:sp>
      <p:sp>
        <p:nvSpPr>
          <p:cNvPr id="3" name="Content Placeholder 2">
            <a:extLst>
              <a:ext uri="{FF2B5EF4-FFF2-40B4-BE49-F238E27FC236}">
                <a16:creationId xmlns:a16="http://schemas.microsoft.com/office/drawing/2014/main" id="{34AF208A-9822-C8C7-403E-08641AD65A9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Content Placeholder 3">
            <a:extLst>
              <a:ext uri="{FF2B5EF4-FFF2-40B4-BE49-F238E27FC236}">
                <a16:creationId xmlns:a16="http://schemas.microsoft.com/office/drawing/2014/main" id="{736092B9-FED1-41C7-A343-8899C050380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5" name="Date Placeholder 4">
            <a:extLst>
              <a:ext uri="{FF2B5EF4-FFF2-40B4-BE49-F238E27FC236}">
                <a16:creationId xmlns:a16="http://schemas.microsoft.com/office/drawing/2014/main" id="{9990180E-5C2D-80F7-0D16-F350FA2C7FB6}"/>
              </a:ext>
            </a:extLst>
          </p:cNvPr>
          <p:cNvSpPr>
            <a:spLocks noGrp="1"/>
          </p:cNvSpPr>
          <p:nvPr>
            <p:ph type="dt" sz="half" idx="10"/>
          </p:nvPr>
        </p:nvSpPr>
        <p:spPr/>
        <p:txBody>
          <a:bodyPr/>
          <a:lstStyle/>
          <a:p>
            <a:fld id="{18FC6623-3305-4687-8325-205ACF865041}" type="datetimeFigureOut">
              <a:rPr lang="lv-LV" smtClean="0"/>
              <a:t>30.06.2023</a:t>
            </a:fld>
            <a:endParaRPr lang="lv-LV"/>
          </a:p>
        </p:txBody>
      </p:sp>
      <p:sp>
        <p:nvSpPr>
          <p:cNvPr id="6" name="Footer Placeholder 5">
            <a:extLst>
              <a:ext uri="{FF2B5EF4-FFF2-40B4-BE49-F238E27FC236}">
                <a16:creationId xmlns:a16="http://schemas.microsoft.com/office/drawing/2014/main" id="{1DDD9FB6-BA8B-45B0-00ED-D7DCD2CA959E}"/>
              </a:ext>
            </a:extLst>
          </p:cNvPr>
          <p:cNvSpPr>
            <a:spLocks noGrp="1"/>
          </p:cNvSpPr>
          <p:nvPr>
            <p:ph type="ftr" sz="quarter" idx="11"/>
          </p:nvPr>
        </p:nvSpPr>
        <p:spPr/>
        <p:txBody>
          <a:bodyPr/>
          <a:lstStyle/>
          <a:p>
            <a:endParaRPr lang="lv-LV"/>
          </a:p>
        </p:txBody>
      </p:sp>
      <p:sp>
        <p:nvSpPr>
          <p:cNvPr id="7" name="Slide Number Placeholder 6">
            <a:extLst>
              <a:ext uri="{FF2B5EF4-FFF2-40B4-BE49-F238E27FC236}">
                <a16:creationId xmlns:a16="http://schemas.microsoft.com/office/drawing/2014/main" id="{D0F7E27A-BE97-4BB9-6065-727F98F1E632}"/>
              </a:ext>
            </a:extLst>
          </p:cNvPr>
          <p:cNvSpPr>
            <a:spLocks noGrp="1"/>
          </p:cNvSpPr>
          <p:nvPr>
            <p:ph type="sldNum" sz="quarter" idx="12"/>
          </p:nvPr>
        </p:nvSpPr>
        <p:spPr/>
        <p:txBody>
          <a:bodyPr/>
          <a:lstStyle/>
          <a:p>
            <a:fld id="{ACAC11D6-2F57-498B-A4EB-93A8FE0BD67C}" type="slidenum">
              <a:rPr lang="lv-LV" smtClean="0"/>
              <a:t>‹#›</a:t>
            </a:fld>
            <a:endParaRPr lang="lv-LV"/>
          </a:p>
        </p:txBody>
      </p:sp>
    </p:spTree>
    <p:extLst>
      <p:ext uri="{BB962C8B-B14F-4D97-AF65-F5344CB8AC3E}">
        <p14:creationId xmlns:p14="http://schemas.microsoft.com/office/powerpoint/2010/main" val="192911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E1CAFA-0D4C-6A1B-7B2D-F69BD41FDAF6}"/>
              </a:ext>
            </a:extLst>
          </p:cNvPr>
          <p:cNvSpPr>
            <a:spLocks noGrp="1"/>
          </p:cNvSpPr>
          <p:nvPr>
            <p:ph type="title"/>
          </p:nvPr>
        </p:nvSpPr>
        <p:spPr>
          <a:xfrm>
            <a:off x="839788" y="365125"/>
            <a:ext cx="10515600" cy="1325563"/>
          </a:xfrm>
        </p:spPr>
        <p:txBody>
          <a:bodyPr/>
          <a:lstStyle/>
          <a:p>
            <a:r>
              <a:rPr lang="en-US"/>
              <a:t>Click to edit Master title style</a:t>
            </a:r>
            <a:endParaRPr lang="lv-LV"/>
          </a:p>
        </p:txBody>
      </p:sp>
      <p:sp>
        <p:nvSpPr>
          <p:cNvPr id="3" name="Text Placeholder 2">
            <a:extLst>
              <a:ext uri="{FF2B5EF4-FFF2-40B4-BE49-F238E27FC236}">
                <a16:creationId xmlns:a16="http://schemas.microsoft.com/office/drawing/2014/main" id="{2B2D1CA1-D5B3-8538-0DF2-E5F0559FA19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0410942-1774-0A82-4DCA-ACD1E51AAB1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5" name="Text Placeholder 4">
            <a:extLst>
              <a:ext uri="{FF2B5EF4-FFF2-40B4-BE49-F238E27FC236}">
                <a16:creationId xmlns:a16="http://schemas.microsoft.com/office/drawing/2014/main" id="{421D2794-A42B-E295-0E36-CCBA0F9AF14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78549E7-D21B-5D5F-4253-FFFE08B2654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7" name="Date Placeholder 6">
            <a:extLst>
              <a:ext uri="{FF2B5EF4-FFF2-40B4-BE49-F238E27FC236}">
                <a16:creationId xmlns:a16="http://schemas.microsoft.com/office/drawing/2014/main" id="{8DFF5D6D-F0A1-F896-399D-B3BBE6F875AE}"/>
              </a:ext>
            </a:extLst>
          </p:cNvPr>
          <p:cNvSpPr>
            <a:spLocks noGrp="1"/>
          </p:cNvSpPr>
          <p:nvPr>
            <p:ph type="dt" sz="half" idx="10"/>
          </p:nvPr>
        </p:nvSpPr>
        <p:spPr/>
        <p:txBody>
          <a:bodyPr/>
          <a:lstStyle/>
          <a:p>
            <a:fld id="{18FC6623-3305-4687-8325-205ACF865041}" type="datetimeFigureOut">
              <a:rPr lang="lv-LV" smtClean="0"/>
              <a:t>30.06.2023</a:t>
            </a:fld>
            <a:endParaRPr lang="lv-LV"/>
          </a:p>
        </p:txBody>
      </p:sp>
      <p:sp>
        <p:nvSpPr>
          <p:cNvPr id="8" name="Footer Placeholder 7">
            <a:extLst>
              <a:ext uri="{FF2B5EF4-FFF2-40B4-BE49-F238E27FC236}">
                <a16:creationId xmlns:a16="http://schemas.microsoft.com/office/drawing/2014/main" id="{266D64AF-3245-CB64-150F-B51A32713EF3}"/>
              </a:ext>
            </a:extLst>
          </p:cNvPr>
          <p:cNvSpPr>
            <a:spLocks noGrp="1"/>
          </p:cNvSpPr>
          <p:nvPr>
            <p:ph type="ftr" sz="quarter" idx="11"/>
          </p:nvPr>
        </p:nvSpPr>
        <p:spPr/>
        <p:txBody>
          <a:bodyPr/>
          <a:lstStyle/>
          <a:p>
            <a:endParaRPr lang="lv-LV"/>
          </a:p>
        </p:txBody>
      </p:sp>
      <p:sp>
        <p:nvSpPr>
          <p:cNvPr id="9" name="Slide Number Placeholder 8">
            <a:extLst>
              <a:ext uri="{FF2B5EF4-FFF2-40B4-BE49-F238E27FC236}">
                <a16:creationId xmlns:a16="http://schemas.microsoft.com/office/drawing/2014/main" id="{0B4BF360-76EB-8FCB-45B2-19A2045669FF}"/>
              </a:ext>
            </a:extLst>
          </p:cNvPr>
          <p:cNvSpPr>
            <a:spLocks noGrp="1"/>
          </p:cNvSpPr>
          <p:nvPr>
            <p:ph type="sldNum" sz="quarter" idx="12"/>
          </p:nvPr>
        </p:nvSpPr>
        <p:spPr/>
        <p:txBody>
          <a:bodyPr/>
          <a:lstStyle/>
          <a:p>
            <a:fld id="{ACAC11D6-2F57-498B-A4EB-93A8FE0BD67C}" type="slidenum">
              <a:rPr lang="lv-LV" smtClean="0"/>
              <a:t>‹#›</a:t>
            </a:fld>
            <a:endParaRPr lang="lv-LV"/>
          </a:p>
        </p:txBody>
      </p:sp>
    </p:spTree>
    <p:extLst>
      <p:ext uri="{BB962C8B-B14F-4D97-AF65-F5344CB8AC3E}">
        <p14:creationId xmlns:p14="http://schemas.microsoft.com/office/powerpoint/2010/main" val="6291221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E1CD25-C998-31C6-4100-F61AAE39B828}"/>
              </a:ext>
            </a:extLst>
          </p:cNvPr>
          <p:cNvSpPr>
            <a:spLocks noGrp="1"/>
          </p:cNvSpPr>
          <p:nvPr>
            <p:ph type="title"/>
          </p:nvPr>
        </p:nvSpPr>
        <p:spPr/>
        <p:txBody>
          <a:bodyPr/>
          <a:lstStyle/>
          <a:p>
            <a:r>
              <a:rPr lang="en-US"/>
              <a:t>Click to edit Master title style</a:t>
            </a:r>
            <a:endParaRPr lang="lv-LV"/>
          </a:p>
        </p:txBody>
      </p:sp>
      <p:sp>
        <p:nvSpPr>
          <p:cNvPr id="3" name="Date Placeholder 2">
            <a:extLst>
              <a:ext uri="{FF2B5EF4-FFF2-40B4-BE49-F238E27FC236}">
                <a16:creationId xmlns:a16="http://schemas.microsoft.com/office/drawing/2014/main" id="{031E7858-DF24-178D-A266-8012EACCF6A7}"/>
              </a:ext>
            </a:extLst>
          </p:cNvPr>
          <p:cNvSpPr>
            <a:spLocks noGrp="1"/>
          </p:cNvSpPr>
          <p:nvPr>
            <p:ph type="dt" sz="half" idx="10"/>
          </p:nvPr>
        </p:nvSpPr>
        <p:spPr/>
        <p:txBody>
          <a:bodyPr/>
          <a:lstStyle/>
          <a:p>
            <a:fld id="{18FC6623-3305-4687-8325-205ACF865041}" type="datetimeFigureOut">
              <a:rPr lang="lv-LV" smtClean="0"/>
              <a:t>30.06.2023</a:t>
            </a:fld>
            <a:endParaRPr lang="lv-LV"/>
          </a:p>
        </p:txBody>
      </p:sp>
      <p:sp>
        <p:nvSpPr>
          <p:cNvPr id="4" name="Footer Placeholder 3">
            <a:extLst>
              <a:ext uri="{FF2B5EF4-FFF2-40B4-BE49-F238E27FC236}">
                <a16:creationId xmlns:a16="http://schemas.microsoft.com/office/drawing/2014/main" id="{7EE34824-398D-2F09-14E4-AB2D4372E5F9}"/>
              </a:ext>
            </a:extLst>
          </p:cNvPr>
          <p:cNvSpPr>
            <a:spLocks noGrp="1"/>
          </p:cNvSpPr>
          <p:nvPr>
            <p:ph type="ftr" sz="quarter" idx="11"/>
          </p:nvPr>
        </p:nvSpPr>
        <p:spPr/>
        <p:txBody>
          <a:bodyPr/>
          <a:lstStyle/>
          <a:p>
            <a:endParaRPr lang="lv-LV"/>
          </a:p>
        </p:txBody>
      </p:sp>
      <p:sp>
        <p:nvSpPr>
          <p:cNvPr id="5" name="Slide Number Placeholder 4">
            <a:extLst>
              <a:ext uri="{FF2B5EF4-FFF2-40B4-BE49-F238E27FC236}">
                <a16:creationId xmlns:a16="http://schemas.microsoft.com/office/drawing/2014/main" id="{7B8E4FB8-9FD4-46B2-31F1-D34AFE7ED5BE}"/>
              </a:ext>
            </a:extLst>
          </p:cNvPr>
          <p:cNvSpPr>
            <a:spLocks noGrp="1"/>
          </p:cNvSpPr>
          <p:nvPr>
            <p:ph type="sldNum" sz="quarter" idx="12"/>
          </p:nvPr>
        </p:nvSpPr>
        <p:spPr/>
        <p:txBody>
          <a:bodyPr/>
          <a:lstStyle/>
          <a:p>
            <a:fld id="{ACAC11D6-2F57-498B-A4EB-93A8FE0BD67C}" type="slidenum">
              <a:rPr lang="lv-LV" smtClean="0"/>
              <a:t>‹#›</a:t>
            </a:fld>
            <a:endParaRPr lang="lv-LV"/>
          </a:p>
        </p:txBody>
      </p:sp>
    </p:spTree>
    <p:extLst>
      <p:ext uri="{BB962C8B-B14F-4D97-AF65-F5344CB8AC3E}">
        <p14:creationId xmlns:p14="http://schemas.microsoft.com/office/powerpoint/2010/main" val="23471302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ACB587D-B0A3-FCB0-083E-243352F5B201}"/>
              </a:ext>
            </a:extLst>
          </p:cNvPr>
          <p:cNvSpPr>
            <a:spLocks noGrp="1"/>
          </p:cNvSpPr>
          <p:nvPr>
            <p:ph type="dt" sz="half" idx="10"/>
          </p:nvPr>
        </p:nvSpPr>
        <p:spPr/>
        <p:txBody>
          <a:bodyPr/>
          <a:lstStyle/>
          <a:p>
            <a:fld id="{18FC6623-3305-4687-8325-205ACF865041}" type="datetimeFigureOut">
              <a:rPr lang="lv-LV" smtClean="0"/>
              <a:t>30.06.2023</a:t>
            </a:fld>
            <a:endParaRPr lang="lv-LV"/>
          </a:p>
        </p:txBody>
      </p:sp>
      <p:sp>
        <p:nvSpPr>
          <p:cNvPr id="3" name="Footer Placeholder 2">
            <a:extLst>
              <a:ext uri="{FF2B5EF4-FFF2-40B4-BE49-F238E27FC236}">
                <a16:creationId xmlns:a16="http://schemas.microsoft.com/office/drawing/2014/main" id="{9D5B5498-BAF6-4CBF-E1FA-2D88F52C33EC}"/>
              </a:ext>
            </a:extLst>
          </p:cNvPr>
          <p:cNvSpPr>
            <a:spLocks noGrp="1"/>
          </p:cNvSpPr>
          <p:nvPr>
            <p:ph type="ftr" sz="quarter" idx="11"/>
          </p:nvPr>
        </p:nvSpPr>
        <p:spPr/>
        <p:txBody>
          <a:bodyPr/>
          <a:lstStyle/>
          <a:p>
            <a:endParaRPr lang="lv-LV"/>
          </a:p>
        </p:txBody>
      </p:sp>
      <p:sp>
        <p:nvSpPr>
          <p:cNvPr id="4" name="Slide Number Placeholder 3">
            <a:extLst>
              <a:ext uri="{FF2B5EF4-FFF2-40B4-BE49-F238E27FC236}">
                <a16:creationId xmlns:a16="http://schemas.microsoft.com/office/drawing/2014/main" id="{0908DFEF-5047-6653-6A55-302D8098BDDA}"/>
              </a:ext>
            </a:extLst>
          </p:cNvPr>
          <p:cNvSpPr>
            <a:spLocks noGrp="1"/>
          </p:cNvSpPr>
          <p:nvPr>
            <p:ph type="sldNum" sz="quarter" idx="12"/>
          </p:nvPr>
        </p:nvSpPr>
        <p:spPr/>
        <p:txBody>
          <a:bodyPr/>
          <a:lstStyle/>
          <a:p>
            <a:fld id="{ACAC11D6-2F57-498B-A4EB-93A8FE0BD67C}" type="slidenum">
              <a:rPr lang="lv-LV" smtClean="0"/>
              <a:t>‹#›</a:t>
            </a:fld>
            <a:endParaRPr lang="lv-LV"/>
          </a:p>
        </p:txBody>
      </p:sp>
    </p:spTree>
    <p:extLst>
      <p:ext uri="{BB962C8B-B14F-4D97-AF65-F5344CB8AC3E}">
        <p14:creationId xmlns:p14="http://schemas.microsoft.com/office/powerpoint/2010/main" val="14799132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E5AF10-2208-EEE1-74A7-B3E01035202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lv-LV"/>
          </a:p>
        </p:txBody>
      </p:sp>
      <p:sp>
        <p:nvSpPr>
          <p:cNvPr id="3" name="Content Placeholder 2">
            <a:extLst>
              <a:ext uri="{FF2B5EF4-FFF2-40B4-BE49-F238E27FC236}">
                <a16:creationId xmlns:a16="http://schemas.microsoft.com/office/drawing/2014/main" id="{6E5BA64F-9CB9-27A3-F8B4-776247172DB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Text Placeholder 3">
            <a:extLst>
              <a:ext uri="{FF2B5EF4-FFF2-40B4-BE49-F238E27FC236}">
                <a16:creationId xmlns:a16="http://schemas.microsoft.com/office/drawing/2014/main" id="{72336A00-A319-3A13-BA15-B0D9C70C4C2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46DE411-633A-CC2C-8D86-843AF2904B9A}"/>
              </a:ext>
            </a:extLst>
          </p:cNvPr>
          <p:cNvSpPr>
            <a:spLocks noGrp="1"/>
          </p:cNvSpPr>
          <p:nvPr>
            <p:ph type="dt" sz="half" idx="10"/>
          </p:nvPr>
        </p:nvSpPr>
        <p:spPr/>
        <p:txBody>
          <a:bodyPr/>
          <a:lstStyle/>
          <a:p>
            <a:fld id="{18FC6623-3305-4687-8325-205ACF865041}" type="datetimeFigureOut">
              <a:rPr lang="lv-LV" smtClean="0"/>
              <a:t>30.06.2023</a:t>
            </a:fld>
            <a:endParaRPr lang="lv-LV"/>
          </a:p>
        </p:txBody>
      </p:sp>
      <p:sp>
        <p:nvSpPr>
          <p:cNvPr id="6" name="Footer Placeholder 5">
            <a:extLst>
              <a:ext uri="{FF2B5EF4-FFF2-40B4-BE49-F238E27FC236}">
                <a16:creationId xmlns:a16="http://schemas.microsoft.com/office/drawing/2014/main" id="{17A53673-87CA-4D21-3855-23B0D17741E8}"/>
              </a:ext>
            </a:extLst>
          </p:cNvPr>
          <p:cNvSpPr>
            <a:spLocks noGrp="1"/>
          </p:cNvSpPr>
          <p:nvPr>
            <p:ph type="ftr" sz="quarter" idx="11"/>
          </p:nvPr>
        </p:nvSpPr>
        <p:spPr/>
        <p:txBody>
          <a:bodyPr/>
          <a:lstStyle/>
          <a:p>
            <a:endParaRPr lang="lv-LV"/>
          </a:p>
        </p:txBody>
      </p:sp>
      <p:sp>
        <p:nvSpPr>
          <p:cNvPr id="7" name="Slide Number Placeholder 6">
            <a:extLst>
              <a:ext uri="{FF2B5EF4-FFF2-40B4-BE49-F238E27FC236}">
                <a16:creationId xmlns:a16="http://schemas.microsoft.com/office/drawing/2014/main" id="{C7161EC8-F3C0-9831-A6C8-9D459B07A224}"/>
              </a:ext>
            </a:extLst>
          </p:cNvPr>
          <p:cNvSpPr>
            <a:spLocks noGrp="1"/>
          </p:cNvSpPr>
          <p:nvPr>
            <p:ph type="sldNum" sz="quarter" idx="12"/>
          </p:nvPr>
        </p:nvSpPr>
        <p:spPr/>
        <p:txBody>
          <a:bodyPr/>
          <a:lstStyle/>
          <a:p>
            <a:fld id="{ACAC11D6-2F57-498B-A4EB-93A8FE0BD67C}" type="slidenum">
              <a:rPr lang="lv-LV" smtClean="0"/>
              <a:t>‹#›</a:t>
            </a:fld>
            <a:endParaRPr lang="lv-LV"/>
          </a:p>
        </p:txBody>
      </p:sp>
    </p:spTree>
    <p:extLst>
      <p:ext uri="{BB962C8B-B14F-4D97-AF65-F5344CB8AC3E}">
        <p14:creationId xmlns:p14="http://schemas.microsoft.com/office/powerpoint/2010/main" val="28689130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DBDFD3-4266-C01C-EB80-33F08EAB102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lv-LV"/>
          </a:p>
        </p:txBody>
      </p:sp>
      <p:sp>
        <p:nvSpPr>
          <p:cNvPr id="3" name="Picture Placeholder 2">
            <a:extLst>
              <a:ext uri="{FF2B5EF4-FFF2-40B4-BE49-F238E27FC236}">
                <a16:creationId xmlns:a16="http://schemas.microsoft.com/office/drawing/2014/main" id="{32D8E0B3-A98B-B4B4-58D3-45E72E85FFA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v-LV"/>
          </a:p>
        </p:txBody>
      </p:sp>
      <p:sp>
        <p:nvSpPr>
          <p:cNvPr id="4" name="Text Placeholder 3">
            <a:extLst>
              <a:ext uri="{FF2B5EF4-FFF2-40B4-BE49-F238E27FC236}">
                <a16:creationId xmlns:a16="http://schemas.microsoft.com/office/drawing/2014/main" id="{8F6F986F-508B-C842-5DCD-DCAC45789ED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CD2E681-C1EB-B25B-F041-9ECB2A03022C}"/>
              </a:ext>
            </a:extLst>
          </p:cNvPr>
          <p:cNvSpPr>
            <a:spLocks noGrp="1"/>
          </p:cNvSpPr>
          <p:nvPr>
            <p:ph type="dt" sz="half" idx="10"/>
          </p:nvPr>
        </p:nvSpPr>
        <p:spPr/>
        <p:txBody>
          <a:bodyPr/>
          <a:lstStyle/>
          <a:p>
            <a:fld id="{18FC6623-3305-4687-8325-205ACF865041}" type="datetimeFigureOut">
              <a:rPr lang="lv-LV" smtClean="0"/>
              <a:t>30.06.2023</a:t>
            </a:fld>
            <a:endParaRPr lang="lv-LV"/>
          </a:p>
        </p:txBody>
      </p:sp>
      <p:sp>
        <p:nvSpPr>
          <p:cNvPr id="6" name="Footer Placeholder 5">
            <a:extLst>
              <a:ext uri="{FF2B5EF4-FFF2-40B4-BE49-F238E27FC236}">
                <a16:creationId xmlns:a16="http://schemas.microsoft.com/office/drawing/2014/main" id="{75D04DAF-C144-DE48-0A1D-B94CF8E58F26}"/>
              </a:ext>
            </a:extLst>
          </p:cNvPr>
          <p:cNvSpPr>
            <a:spLocks noGrp="1"/>
          </p:cNvSpPr>
          <p:nvPr>
            <p:ph type="ftr" sz="quarter" idx="11"/>
          </p:nvPr>
        </p:nvSpPr>
        <p:spPr/>
        <p:txBody>
          <a:bodyPr/>
          <a:lstStyle/>
          <a:p>
            <a:endParaRPr lang="lv-LV"/>
          </a:p>
        </p:txBody>
      </p:sp>
      <p:sp>
        <p:nvSpPr>
          <p:cNvPr id="7" name="Slide Number Placeholder 6">
            <a:extLst>
              <a:ext uri="{FF2B5EF4-FFF2-40B4-BE49-F238E27FC236}">
                <a16:creationId xmlns:a16="http://schemas.microsoft.com/office/drawing/2014/main" id="{1ACB6E09-FCC4-153F-4F75-4DCD33540DFF}"/>
              </a:ext>
            </a:extLst>
          </p:cNvPr>
          <p:cNvSpPr>
            <a:spLocks noGrp="1"/>
          </p:cNvSpPr>
          <p:nvPr>
            <p:ph type="sldNum" sz="quarter" idx="12"/>
          </p:nvPr>
        </p:nvSpPr>
        <p:spPr/>
        <p:txBody>
          <a:bodyPr/>
          <a:lstStyle/>
          <a:p>
            <a:fld id="{ACAC11D6-2F57-498B-A4EB-93A8FE0BD67C}" type="slidenum">
              <a:rPr lang="lv-LV" smtClean="0"/>
              <a:t>‹#›</a:t>
            </a:fld>
            <a:endParaRPr lang="lv-LV"/>
          </a:p>
        </p:txBody>
      </p:sp>
    </p:spTree>
    <p:extLst>
      <p:ext uri="{BB962C8B-B14F-4D97-AF65-F5344CB8AC3E}">
        <p14:creationId xmlns:p14="http://schemas.microsoft.com/office/powerpoint/2010/main" val="25680046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4C4F8CA-394D-1B84-6869-58367F9D7DC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lv-LV"/>
          </a:p>
        </p:txBody>
      </p:sp>
      <p:sp>
        <p:nvSpPr>
          <p:cNvPr id="3" name="Text Placeholder 2">
            <a:extLst>
              <a:ext uri="{FF2B5EF4-FFF2-40B4-BE49-F238E27FC236}">
                <a16:creationId xmlns:a16="http://schemas.microsoft.com/office/drawing/2014/main" id="{D2BB77F9-2F61-B92A-3FFD-B5EFBA24555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Date Placeholder 3">
            <a:extLst>
              <a:ext uri="{FF2B5EF4-FFF2-40B4-BE49-F238E27FC236}">
                <a16:creationId xmlns:a16="http://schemas.microsoft.com/office/drawing/2014/main" id="{6497B8A0-4382-2817-6FBD-B349D5D86F2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FC6623-3305-4687-8325-205ACF865041}" type="datetimeFigureOut">
              <a:rPr lang="lv-LV" smtClean="0"/>
              <a:t>30.06.2023</a:t>
            </a:fld>
            <a:endParaRPr lang="lv-LV"/>
          </a:p>
        </p:txBody>
      </p:sp>
      <p:sp>
        <p:nvSpPr>
          <p:cNvPr id="5" name="Footer Placeholder 4">
            <a:extLst>
              <a:ext uri="{FF2B5EF4-FFF2-40B4-BE49-F238E27FC236}">
                <a16:creationId xmlns:a16="http://schemas.microsoft.com/office/drawing/2014/main" id="{1DE70139-3197-48DE-F547-3D20DFCDE16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v-LV"/>
          </a:p>
        </p:txBody>
      </p:sp>
      <p:sp>
        <p:nvSpPr>
          <p:cNvPr id="6" name="Slide Number Placeholder 5">
            <a:extLst>
              <a:ext uri="{FF2B5EF4-FFF2-40B4-BE49-F238E27FC236}">
                <a16:creationId xmlns:a16="http://schemas.microsoft.com/office/drawing/2014/main" id="{93A97AC5-8DE0-5D23-F46B-C68592FF28E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AC11D6-2F57-498B-A4EB-93A8FE0BD67C}" type="slidenum">
              <a:rPr lang="lv-LV" smtClean="0"/>
              <a:t>‹#›</a:t>
            </a:fld>
            <a:endParaRPr lang="lv-LV"/>
          </a:p>
        </p:txBody>
      </p:sp>
    </p:spTree>
    <p:extLst>
      <p:ext uri="{BB962C8B-B14F-4D97-AF65-F5344CB8AC3E}">
        <p14:creationId xmlns:p14="http://schemas.microsoft.com/office/powerpoint/2010/main" val="24583068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8C4A1F-3D1B-5C57-9D15-1C8C6EF86561}"/>
              </a:ext>
            </a:extLst>
          </p:cNvPr>
          <p:cNvSpPr>
            <a:spLocks noGrp="1"/>
          </p:cNvSpPr>
          <p:nvPr>
            <p:ph type="ctrTitle"/>
          </p:nvPr>
        </p:nvSpPr>
        <p:spPr>
          <a:xfrm>
            <a:off x="1524000" y="2590799"/>
            <a:ext cx="9144000" cy="919163"/>
          </a:xfrm>
        </p:spPr>
        <p:txBody>
          <a:bodyPr>
            <a:normAutofit/>
          </a:bodyPr>
          <a:lstStyle/>
          <a:p>
            <a:r>
              <a:rPr lang="lv-LV" b="1" dirty="0">
                <a:latin typeface="Times New Roman" panose="02020603050405020304" pitchFamily="18" charset="0"/>
                <a:cs typeface="Times New Roman" panose="02020603050405020304" pitchFamily="18" charset="0"/>
              </a:rPr>
              <a:t>SIEVIETES VIETA</a:t>
            </a:r>
            <a:endParaRPr lang="en-US" b="1" dirty="0">
              <a:latin typeface="Times New Roman" panose="02020603050405020304" pitchFamily="18" charset="0"/>
              <a:cs typeface="Times New Roman" panose="02020603050405020304" pitchFamily="18" charset="0"/>
            </a:endParaRPr>
          </a:p>
        </p:txBody>
      </p:sp>
      <p:sp>
        <p:nvSpPr>
          <p:cNvPr id="3" name="Subtitle 2">
            <a:extLst>
              <a:ext uri="{FF2B5EF4-FFF2-40B4-BE49-F238E27FC236}">
                <a16:creationId xmlns:a16="http://schemas.microsoft.com/office/drawing/2014/main" id="{3E89A14C-216C-5612-BB6E-A84A17AD2201}"/>
              </a:ext>
            </a:extLst>
          </p:cNvPr>
          <p:cNvSpPr>
            <a:spLocks noGrp="1"/>
          </p:cNvSpPr>
          <p:nvPr>
            <p:ph type="subTitle" idx="1"/>
          </p:nvPr>
        </p:nvSpPr>
        <p:spPr>
          <a:xfrm>
            <a:off x="2194560" y="3373436"/>
            <a:ext cx="7802880" cy="919163"/>
          </a:xfrm>
          <a:solidFill>
            <a:srgbClr val="E5C8A6">
              <a:alpha val="57000"/>
            </a:srgbClr>
          </a:solidFill>
        </p:spPr>
        <p:txBody>
          <a:bodyPr>
            <a:normAutofit fontScale="92500"/>
          </a:bodyPr>
          <a:lstStyle/>
          <a:p>
            <a:r>
              <a:rPr lang="lv-LV" i="1" dirty="0">
                <a:latin typeface="Times New Roman" panose="02020603050405020304" pitchFamily="18" charset="0"/>
                <a:cs typeface="Times New Roman" panose="02020603050405020304" pitchFamily="18" charset="0"/>
              </a:rPr>
              <a:t>Diskurss par sieviešu ordināciju (LELB) Latvijas ziņu portālos</a:t>
            </a:r>
          </a:p>
          <a:p>
            <a:r>
              <a:rPr lang="lv-LV" i="1" dirty="0">
                <a:latin typeface="Times New Roman" panose="02020603050405020304" pitchFamily="18" charset="0"/>
                <a:cs typeface="Times New Roman" panose="02020603050405020304" pitchFamily="18" charset="0"/>
              </a:rPr>
              <a:t>(delfi.lv un tvnet.lv)</a:t>
            </a:r>
            <a:endParaRPr lang="en-US" i="1" dirty="0">
              <a:latin typeface="Times New Roman" panose="02020603050405020304" pitchFamily="18" charset="0"/>
              <a:cs typeface="Times New Roman" panose="02020603050405020304" pitchFamily="18" charset="0"/>
            </a:endParaRPr>
          </a:p>
        </p:txBody>
      </p:sp>
      <p:sp>
        <p:nvSpPr>
          <p:cNvPr id="4" name="Subtitle 2">
            <a:extLst>
              <a:ext uri="{FF2B5EF4-FFF2-40B4-BE49-F238E27FC236}">
                <a16:creationId xmlns:a16="http://schemas.microsoft.com/office/drawing/2014/main" id="{B790744C-16D4-7C27-73AA-A8FD16B50A00}"/>
              </a:ext>
            </a:extLst>
          </p:cNvPr>
          <p:cNvSpPr txBox="1">
            <a:spLocks/>
          </p:cNvSpPr>
          <p:nvPr/>
        </p:nvSpPr>
        <p:spPr>
          <a:xfrm>
            <a:off x="2194560" y="5852160"/>
            <a:ext cx="7132320" cy="863600"/>
          </a:xfrm>
          <a:prstGeom prst="rect">
            <a:avLst/>
          </a:prstGeom>
          <a:solidFill>
            <a:srgbClr val="E5C8A6">
              <a:alpha val="71000"/>
            </a:srgbClr>
          </a:solidFill>
        </p:spPr>
        <p:txBody>
          <a:bodyPr vert="horz" lIns="91440" tIns="45720" rIns="91440" bIns="45720" rtlCol="0">
            <a:normAutofit fontScale="625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lv-LV" dirty="0">
                <a:latin typeface="Times New Roman" panose="02020603050405020304" pitchFamily="18" charset="0"/>
                <a:cs typeface="Times New Roman" panose="02020603050405020304" pitchFamily="18" charset="0"/>
              </a:rPr>
              <a:t>LU Teoloģijas fakultātes pētnieciskā projekta </a:t>
            </a:r>
          </a:p>
          <a:p>
            <a:r>
              <a:rPr lang="lv-LV" dirty="0">
                <a:latin typeface="Times New Roman" panose="02020603050405020304" pitchFamily="18" charset="0"/>
                <a:cs typeface="Times New Roman" panose="02020603050405020304" pitchFamily="18" charset="0"/>
              </a:rPr>
              <a:t>«Neokonservatīvisms un dzimtes piedzīvošana ikdienā un ticībā» zinātniskie asistenti</a:t>
            </a:r>
          </a:p>
          <a:p>
            <a:r>
              <a:rPr lang="lv-LV" dirty="0">
                <a:latin typeface="Times New Roman" panose="02020603050405020304" pitchFamily="18" charset="0"/>
                <a:cs typeface="Times New Roman" panose="02020603050405020304" pitchFamily="18" charset="0"/>
              </a:rPr>
              <a:t>S. A. Kozlova un E. E. Zavelis</a:t>
            </a:r>
            <a:endParaRPr lang="en-US" dirty="0">
              <a:latin typeface="Times New Roman" panose="02020603050405020304" pitchFamily="18" charset="0"/>
              <a:cs typeface="Times New Roman" panose="02020603050405020304" pitchFamily="18" charset="0"/>
            </a:endParaRPr>
          </a:p>
        </p:txBody>
      </p:sp>
      <p:pic>
        <p:nvPicPr>
          <p:cNvPr id="6" name="Picture 5" descr="A picture containing text, logo, font, symbol&#10;&#10;Description automatically generated">
            <a:extLst>
              <a:ext uri="{FF2B5EF4-FFF2-40B4-BE49-F238E27FC236}">
                <a16:creationId xmlns:a16="http://schemas.microsoft.com/office/drawing/2014/main" id="{E4CA5588-4A05-C059-5C63-C6E611DFB75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334"/>
            <a:ext cx="3092824" cy="1023831"/>
          </a:xfrm>
          <a:prstGeom prst="rect">
            <a:avLst/>
          </a:prstGeom>
        </p:spPr>
      </p:pic>
      <p:pic>
        <p:nvPicPr>
          <p:cNvPr id="10" name="Picture 9" descr="A picture containing text, font, logo, symbol&#10;&#10;Description automatically generated">
            <a:extLst>
              <a:ext uri="{FF2B5EF4-FFF2-40B4-BE49-F238E27FC236}">
                <a16:creationId xmlns:a16="http://schemas.microsoft.com/office/drawing/2014/main" id="{F2E28739-9EA5-6DB6-A39A-0E739947C511}"/>
              </a:ext>
            </a:extLst>
          </p:cNvPr>
          <p:cNvPicPr>
            <a:picLocks noChangeAspect="1"/>
          </p:cNvPicPr>
          <p:nvPr/>
        </p:nvPicPr>
        <p:blipFill rotWithShape="1">
          <a:blip r:embed="rId4">
            <a:extLst>
              <a:ext uri="{28A0092B-C50C-407E-A947-70E740481C1C}">
                <a14:useLocalDpi xmlns:a14="http://schemas.microsoft.com/office/drawing/2010/main" val="0"/>
              </a:ext>
            </a:extLst>
          </a:blip>
          <a:srcRect l="33206"/>
          <a:stretch/>
        </p:blipFill>
        <p:spPr>
          <a:xfrm>
            <a:off x="7366804" y="-5382"/>
            <a:ext cx="2070566" cy="1023830"/>
          </a:xfrm>
          <a:prstGeom prst="rect">
            <a:avLst/>
          </a:prstGeom>
        </p:spPr>
      </p:pic>
      <p:pic>
        <p:nvPicPr>
          <p:cNvPr id="12" name="Picture 11" descr="A picture containing text, font, graphics, logo&#10;&#10;Description automatically generated">
            <a:extLst>
              <a:ext uri="{FF2B5EF4-FFF2-40B4-BE49-F238E27FC236}">
                <a16:creationId xmlns:a16="http://schemas.microsoft.com/office/drawing/2014/main" id="{53A92BC8-6595-5592-EB56-AE4273390BD0}"/>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437370" y="-6431"/>
            <a:ext cx="2191187" cy="1024879"/>
          </a:xfrm>
          <a:prstGeom prst="rect">
            <a:avLst/>
          </a:prstGeom>
        </p:spPr>
      </p:pic>
      <p:pic>
        <p:nvPicPr>
          <p:cNvPr id="8" name="Picture 7" descr="A picture containing text, font, screenshot, tool&#10;&#10;Description automatically generated">
            <a:extLst>
              <a:ext uri="{FF2B5EF4-FFF2-40B4-BE49-F238E27FC236}">
                <a16:creationId xmlns:a16="http://schemas.microsoft.com/office/drawing/2014/main" id="{462FC7A7-EED8-403F-4099-24C8DF900B2B}"/>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092823" y="-4334"/>
            <a:ext cx="4273981" cy="1023831"/>
          </a:xfrm>
          <a:prstGeom prst="rect">
            <a:avLst/>
          </a:prstGeom>
        </p:spPr>
      </p:pic>
      <p:sp>
        <p:nvSpPr>
          <p:cNvPr id="13" name="Rectangle 12">
            <a:extLst>
              <a:ext uri="{FF2B5EF4-FFF2-40B4-BE49-F238E27FC236}">
                <a16:creationId xmlns:a16="http://schemas.microsoft.com/office/drawing/2014/main" id="{56EFE456-6D97-4C3E-3B52-DC3B25ADA23E}"/>
              </a:ext>
            </a:extLst>
          </p:cNvPr>
          <p:cNvSpPr/>
          <p:nvPr/>
        </p:nvSpPr>
        <p:spPr>
          <a:xfrm>
            <a:off x="11628557" y="-6431"/>
            <a:ext cx="563443" cy="1024879"/>
          </a:xfrm>
          <a:prstGeom prst="rect">
            <a:avLst/>
          </a:prstGeom>
          <a:solidFill>
            <a:srgbClr val="F8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664895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D8C7D780-F636-30FB-1B87-646DA9AB5E18}"/>
              </a:ext>
            </a:extLst>
          </p:cNvPr>
          <p:cNvPicPr>
            <a:picLocks noChangeAspect="1"/>
          </p:cNvPicPr>
          <p:nvPr/>
        </p:nvPicPr>
        <p:blipFill>
          <a:blip r:embed="rId2"/>
          <a:stretch>
            <a:fillRect/>
          </a:stretch>
        </p:blipFill>
        <p:spPr>
          <a:xfrm>
            <a:off x="294519" y="242661"/>
            <a:ext cx="6871303" cy="6372678"/>
          </a:xfrm>
          <a:prstGeom prst="rect">
            <a:avLst/>
          </a:prstGeom>
        </p:spPr>
      </p:pic>
      <p:sp>
        <p:nvSpPr>
          <p:cNvPr id="4" name="TextBox 3">
            <a:extLst>
              <a:ext uri="{FF2B5EF4-FFF2-40B4-BE49-F238E27FC236}">
                <a16:creationId xmlns:a16="http://schemas.microsoft.com/office/drawing/2014/main" id="{CE00C24E-2FC2-1C56-947A-08929C737D57}"/>
              </a:ext>
            </a:extLst>
          </p:cNvPr>
          <p:cNvSpPr txBox="1"/>
          <p:nvPr/>
        </p:nvSpPr>
        <p:spPr>
          <a:xfrm>
            <a:off x="7165822" y="242661"/>
            <a:ext cx="5026178" cy="1754326"/>
          </a:xfrm>
          <a:prstGeom prst="rect">
            <a:avLst/>
          </a:prstGeom>
          <a:noFill/>
        </p:spPr>
        <p:txBody>
          <a:bodyPr wrap="square" rtlCol="0">
            <a:spAutoFit/>
          </a:bodyPr>
          <a:lstStyle/>
          <a:p>
            <a:r>
              <a:rPr lang="lv-LV" sz="3600" dirty="0">
                <a:latin typeface="Times New Roman" panose="02020603050405020304" pitchFamily="18" charset="0"/>
                <a:cs typeface="Times New Roman" panose="02020603050405020304" pitchFamily="18" charset="0"/>
              </a:rPr>
              <a:t>Raksti, kas satur argumentus (un to autori)</a:t>
            </a:r>
          </a:p>
          <a:p>
            <a:r>
              <a:rPr lang="lv-LV" sz="3600" dirty="0">
                <a:latin typeface="Times New Roman" panose="02020603050405020304" pitchFamily="18" charset="0"/>
                <a:cs typeface="Times New Roman" panose="02020603050405020304" pitchFamily="18" charset="0"/>
              </a:rPr>
              <a:t>(2000–2022) </a:t>
            </a:r>
            <a:endParaRPr lang="lv-LV" sz="3600" dirty="0">
              <a:solidFill>
                <a:schemeClr val="bg1">
                  <a:lumMod val="65000"/>
                </a:schemeClr>
              </a:solidFill>
              <a:latin typeface="Times New Roman" panose="02020603050405020304"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790356B2-13C9-1879-1759-997FE6180DE2}"/>
              </a:ext>
            </a:extLst>
          </p:cNvPr>
          <p:cNvSpPr txBox="1"/>
          <p:nvPr/>
        </p:nvSpPr>
        <p:spPr>
          <a:xfrm>
            <a:off x="7165822" y="1871615"/>
            <a:ext cx="6093724" cy="461665"/>
          </a:xfrm>
          <a:prstGeom prst="rect">
            <a:avLst/>
          </a:prstGeom>
          <a:noFill/>
        </p:spPr>
        <p:txBody>
          <a:bodyPr wrap="square">
            <a:spAutoFit/>
          </a:bodyPr>
          <a:lstStyle/>
          <a:p>
            <a:r>
              <a:rPr lang="lv-LV" sz="2400" dirty="0">
                <a:solidFill>
                  <a:schemeClr val="bg1">
                    <a:lumMod val="65000"/>
                  </a:schemeClr>
                </a:solidFill>
                <a:latin typeface="Times New Roman" panose="02020603050405020304" pitchFamily="18" charset="0"/>
                <a:cs typeface="Times New Roman" panose="02020603050405020304" pitchFamily="18" charset="0"/>
              </a:rPr>
              <a:t>(Un raksti, kuros argumentu nav.)</a:t>
            </a:r>
            <a:endParaRPr lang="lv-LV" sz="2400" dirty="0"/>
          </a:p>
        </p:txBody>
      </p:sp>
      <p:sp>
        <p:nvSpPr>
          <p:cNvPr id="5" name="TextBox 4">
            <a:extLst>
              <a:ext uri="{FF2B5EF4-FFF2-40B4-BE49-F238E27FC236}">
                <a16:creationId xmlns:a16="http://schemas.microsoft.com/office/drawing/2014/main" id="{53591736-D27F-CE77-FCF2-9AFE9C4102A0}"/>
              </a:ext>
            </a:extLst>
          </p:cNvPr>
          <p:cNvSpPr txBox="1"/>
          <p:nvPr/>
        </p:nvSpPr>
        <p:spPr>
          <a:xfrm>
            <a:off x="6724650" y="5410200"/>
            <a:ext cx="1704975" cy="369332"/>
          </a:xfrm>
          <a:prstGeom prst="rect">
            <a:avLst/>
          </a:prstGeom>
          <a:noFill/>
        </p:spPr>
        <p:txBody>
          <a:bodyPr wrap="square" rtlCol="0">
            <a:spAutoFit/>
          </a:bodyPr>
          <a:lstStyle/>
          <a:p>
            <a:r>
              <a:rPr lang="lv-LV" dirty="0"/>
              <a:t>*</a:t>
            </a:r>
            <a:endParaRPr lang="en-US" dirty="0"/>
          </a:p>
        </p:txBody>
      </p:sp>
    </p:spTree>
    <p:extLst>
      <p:ext uri="{BB962C8B-B14F-4D97-AF65-F5344CB8AC3E}">
        <p14:creationId xmlns:p14="http://schemas.microsoft.com/office/powerpoint/2010/main" val="27573033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5" name="Picture 4">
            <a:extLst>
              <a:ext uri="{FF2B5EF4-FFF2-40B4-BE49-F238E27FC236}">
                <a16:creationId xmlns:a16="http://schemas.microsoft.com/office/drawing/2014/main" id="{2B9B262B-D2CB-4974-1C7B-4DBEB316F0DD}"/>
              </a:ext>
            </a:extLst>
          </p:cNvPr>
          <p:cNvPicPr>
            <a:picLocks noChangeAspect="1"/>
          </p:cNvPicPr>
          <p:nvPr/>
        </p:nvPicPr>
        <p:blipFill>
          <a:blip r:embed="rId2"/>
          <a:stretch>
            <a:fillRect/>
          </a:stretch>
        </p:blipFill>
        <p:spPr>
          <a:xfrm>
            <a:off x="321180" y="493590"/>
            <a:ext cx="6094134" cy="6204753"/>
          </a:xfrm>
          <a:prstGeom prst="rect">
            <a:avLst/>
          </a:prstGeom>
        </p:spPr>
      </p:pic>
      <p:sp>
        <p:nvSpPr>
          <p:cNvPr id="6" name="TextBox 5">
            <a:extLst>
              <a:ext uri="{FF2B5EF4-FFF2-40B4-BE49-F238E27FC236}">
                <a16:creationId xmlns:a16="http://schemas.microsoft.com/office/drawing/2014/main" id="{9A8C1774-1763-1FBF-18D6-B56BC075CCDB}"/>
              </a:ext>
            </a:extLst>
          </p:cNvPr>
          <p:cNvSpPr txBox="1"/>
          <p:nvPr/>
        </p:nvSpPr>
        <p:spPr>
          <a:xfrm>
            <a:off x="6498713" y="493590"/>
            <a:ext cx="5608364" cy="954107"/>
          </a:xfrm>
          <a:prstGeom prst="rect">
            <a:avLst/>
          </a:prstGeom>
          <a:noFill/>
        </p:spPr>
        <p:txBody>
          <a:bodyPr wrap="square" rtlCol="0">
            <a:spAutoFit/>
          </a:bodyPr>
          <a:lstStyle/>
          <a:p>
            <a:r>
              <a:rPr lang="lv-LV" sz="2800" i="1" dirty="0">
                <a:latin typeface="Times New Roman" panose="02020603050405020304" pitchFamily="18" charset="0"/>
                <a:cs typeface="Times New Roman" panose="02020603050405020304" pitchFamily="18" charset="0"/>
              </a:rPr>
              <a:t>Par</a:t>
            </a:r>
            <a:r>
              <a:rPr lang="lv-LV" sz="2800" dirty="0">
                <a:latin typeface="Times New Roman" panose="02020603050405020304" pitchFamily="18" charset="0"/>
                <a:cs typeface="Times New Roman" panose="02020603050405020304" pitchFamily="18" charset="0"/>
              </a:rPr>
              <a:t> un </a:t>
            </a:r>
            <a:r>
              <a:rPr lang="lv-LV" sz="2800" i="1" dirty="0">
                <a:latin typeface="Times New Roman" panose="02020603050405020304" pitchFamily="18" charset="0"/>
                <a:cs typeface="Times New Roman" panose="02020603050405020304" pitchFamily="18" charset="0"/>
              </a:rPr>
              <a:t>pret</a:t>
            </a:r>
            <a:r>
              <a:rPr lang="lv-LV" sz="2800" dirty="0">
                <a:latin typeface="Times New Roman" panose="02020603050405020304" pitchFamily="18" charset="0"/>
                <a:cs typeface="Times New Roman" panose="02020603050405020304" pitchFamily="18" charset="0"/>
              </a:rPr>
              <a:t> argumenti,</a:t>
            </a:r>
          </a:p>
          <a:p>
            <a:r>
              <a:rPr lang="lv-LV" sz="2800" dirty="0">
                <a:latin typeface="Times New Roman" panose="02020603050405020304" pitchFamily="18" charset="0"/>
                <a:cs typeface="Times New Roman" panose="02020603050405020304" pitchFamily="18" charset="0"/>
              </a:rPr>
              <a:t>to veidi un biežums (2000–2022)</a:t>
            </a:r>
          </a:p>
        </p:txBody>
      </p:sp>
    </p:spTree>
    <p:extLst>
      <p:ext uri="{BB962C8B-B14F-4D97-AF65-F5344CB8AC3E}">
        <p14:creationId xmlns:p14="http://schemas.microsoft.com/office/powerpoint/2010/main" val="29326111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552D2C-AE68-F3BB-ECF6-5BC32FEE2E57}"/>
              </a:ext>
            </a:extLst>
          </p:cNvPr>
          <p:cNvSpPr>
            <a:spLocks noGrp="1"/>
          </p:cNvSpPr>
          <p:nvPr>
            <p:ph type="title"/>
          </p:nvPr>
        </p:nvSpPr>
        <p:spPr/>
        <p:txBody>
          <a:bodyPr/>
          <a:lstStyle/>
          <a:p>
            <a:pPr algn="ctr"/>
            <a:r>
              <a:rPr lang="en-US" dirty="0" err="1">
                <a:latin typeface="Times New Roman" panose="02020603050405020304" pitchFamily="18" charset="0"/>
                <a:cs typeface="Times New Roman" panose="02020603050405020304" pitchFamily="18" charset="0"/>
              </a:rPr>
              <a:t>Biežāko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argumentu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piemēri</a:t>
            </a:r>
            <a:endParaRPr lang="en-US" dirty="0">
              <a:latin typeface="Times New Roman" panose="02020603050405020304" pitchFamily="18" charset="0"/>
              <a:cs typeface="Times New Roman" panose="02020603050405020304" pitchFamily="18" charset="0"/>
            </a:endParaRPr>
          </a:p>
        </p:txBody>
      </p:sp>
      <p:graphicFrame>
        <p:nvGraphicFramePr>
          <p:cNvPr id="4" name="Table 4">
            <a:extLst>
              <a:ext uri="{FF2B5EF4-FFF2-40B4-BE49-F238E27FC236}">
                <a16:creationId xmlns:a16="http://schemas.microsoft.com/office/drawing/2014/main" id="{71DA07C6-43DD-78E4-2B82-B292D9ED2F89}"/>
              </a:ext>
            </a:extLst>
          </p:cNvPr>
          <p:cNvGraphicFramePr>
            <a:graphicFrameLocks noGrp="1"/>
          </p:cNvGraphicFramePr>
          <p:nvPr>
            <p:ph idx="1"/>
            <p:extLst>
              <p:ext uri="{D42A27DB-BD31-4B8C-83A1-F6EECF244321}">
                <p14:modId xmlns:p14="http://schemas.microsoft.com/office/powerpoint/2010/main" val="1540337152"/>
              </p:ext>
            </p:extLst>
          </p:nvPr>
        </p:nvGraphicFramePr>
        <p:xfrm>
          <a:off x="838200" y="1546300"/>
          <a:ext cx="10515600" cy="4946575"/>
        </p:xfrm>
        <a:graphic>
          <a:graphicData uri="http://schemas.openxmlformats.org/drawingml/2006/table">
            <a:tbl>
              <a:tblPr firstRow="1" bandRow="1">
                <a:tableStyleId>{00A15C55-8517-42AA-B614-E9B94910E393}</a:tableStyleId>
              </a:tblPr>
              <a:tblGrid>
                <a:gridCol w="5257800">
                  <a:extLst>
                    <a:ext uri="{9D8B030D-6E8A-4147-A177-3AD203B41FA5}">
                      <a16:colId xmlns:a16="http://schemas.microsoft.com/office/drawing/2014/main" val="2555014245"/>
                    </a:ext>
                  </a:extLst>
                </a:gridCol>
                <a:gridCol w="5257800">
                  <a:extLst>
                    <a:ext uri="{9D8B030D-6E8A-4147-A177-3AD203B41FA5}">
                      <a16:colId xmlns:a16="http://schemas.microsoft.com/office/drawing/2014/main" val="3629617379"/>
                    </a:ext>
                  </a:extLst>
                </a:gridCol>
              </a:tblGrid>
              <a:tr h="923215">
                <a:tc>
                  <a:txBody>
                    <a:bodyPr/>
                    <a:lstStyle/>
                    <a:p>
                      <a:pPr algn="ctr"/>
                      <a:r>
                        <a:rPr lang="en-US" i="1" dirty="0">
                          <a:latin typeface="Times New Roman" panose="02020603050405020304" pitchFamily="18" charset="0"/>
                          <a:cs typeface="Times New Roman" panose="02020603050405020304" pitchFamily="18" charset="0"/>
                        </a:rPr>
                        <a:t>PAR </a:t>
                      </a:r>
                      <a:r>
                        <a:rPr lang="en-US" i="0" dirty="0" err="1">
                          <a:latin typeface="Times New Roman" panose="02020603050405020304" pitchFamily="18" charset="0"/>
                          <a:cs typeface="Times New Roman" panose="02020603050405020304" pitchFamily="18" charset="0"/>
                        </a:rPr>
                        <a:t>sieviešu</a:t>
                      </a:r>
                      <a:r>
                        <a:rPr lang="en-US" i="0" dirty="0">
                          <a:latin typeface="Times New Roman" panose="02020603050405020304" pitchFamily="18" charset="0"/>
                          <a:cs typeface="Times New Roman" panose="02020603050405020304" pitchFamily="18" charset="0"/>
                        </a:rPr>
                        <a:t> </a:t>
                      </a:r>
                      <a:r>
                        <a:rPr lang="en-US" i="0" dirty="0" err="1">
                          <a:latin typeface="Times New Roman" panose="02020603050405020304" pitchFamily="18" charset="0"/>
                          <a:cs typeface="Times New Roman" panose="02020603050405020304" pitchFamily="18" charset="0"/>
                        </a:rPr>
                        <a:t>ordināciju</a:t>
                      </a:r>
                      <a:endParaRPr lang="en-US" i="0" dirty="0">
                        <a:latin typeface="Times New Roman" panose="02020603050405020304" pitchFamily="18" charset="0"/>
                        <a:cs typeface="Times New Roman" panose="02020603050405020304" pitchFamily="18" charset="0"/>
                      </a:endParaRPr>
                    </a:p>
                  </a:txBody>
                  <a:tcPr anchor="ctr"/>
                </a:tc>
                <a:tc>
                  <a:txBody>
                    <a:bodyPr/>
                    <a:lstStyle/>
                    <a:p>
                      <a:pPr algn="ctr"/>
                      <a:r>
                        <a:rPr lang="en-US" i="1" dirty="0">
                          <a:latin typeface="Times New Roman" panose="02020603050405020304" pitchFamily="18" charset="0"/>
                          <a:cs typeface="Times New Roman" panose="02020603050405020304" pitchFamily="18" charset="0"/>
                        </a:rPr>
                        <a:t>PRET </a:t>
                      </a:r>
                      <a:r>
                        <a:rPr lang="en-US" i="0" dirty="0" err="1">
                          <a:latin typeface="Times New Roman" panose="02020603050405020304" pitchFamily="18" charset="0"/>
                          <a:cs typeface="Times New Roman" panose="02020603050405020304" pitchFamily="18" charset="0"/>
                        </a:rPr>
                        <a:t>sieviešu</a:t>
                      </a:r>
                      <a:r>
                        <a:rPr lang="en-US" i="0" dirty="0">
                          <a:latin typeface="Times New Roman" panose="02020603050405020304" pitchFamily="18" charset="0"/>
                          <a:cs typeface="Times New Roman" panose="02020603050405020304" pitchFamily="18" charset="0"/>
                        </a:rPr>
                        <a:t> </a:t>
                      </a:r>
                      <a:r>
                        <a:rPr lang="en-US" i="0" dirty="0" err="1">
                          <a:latin typeface="Times New Roman" panose="02020603050405020304" pitchFamily="18" charset="0"/>
                          <a:cs typeface="Times New Roman" panose="02020603050405020304" pitchFamily="18" charset="0"/>
                        </a:rPr>
                        <a:t>ordināciju</a:t>
                      </a:r>
                      <a:endParaRPr lang="en-US" i="0"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3657148210"/>
                  </a:ext>
                </a:extLst>
              </a:tr>
              <a:tr h="923215">
                <a:tc>
                  <a:txBody>
                    <a:bodyPr/>
                    <a:lstStyle/>
                    <a:p>
                      <a:pPr algn="l"/>
                      <a:r>
                        <a:rPr lang="en-US" sz="1200" dirty="0" err="1">
                          <a:latin typeface="Times New Roman" panose="02020603050405020304" pitchFamily="18" charset="0"/>
                          <a:cs typeface="Times New Roman" panose="02020603050405020304" pitchFamily="18" charset="0"/>
                        </a:rPr>
                        <a:t>Atsaucoties</a:t>
                      </a:r>
                      <a:r>
                        <a:rPr lang="en-US" sz="1200" dirty="0">
                          <a:latin typeface="Times New Roman" panose="02020603050405020304" pitchFamily="18" charset="0"/>
                          <a:cs typeface="Times New Roman" panose="02020603050405020304" pitchFamily="18" charset="0"/>
                        </a:rPr>
                        <a:t> </a:t>
                      </a:r>
                      <a:r>
                        <a:rPr lang="en-US" sz="1200" dirty="0" err="1">
                          <a:latin typeface="Times New Roman" panose="02020603050405020304" pitchFamily="18" charset="0"/>
                          <a:cs typeface="Times New Roman" panose="02020603050405020304" pitchFamily="18" charset="0"/>
                        </a:rPr>
                        <a:t>uz</a:t>
                      </a:r>
                      <a:r>
                        <a:rPr lang="en-US" sz="1200" dirty="0">
                          <a:latin typeface="Times New Roman" panose="02020603050405020304" pitchFamily="18" charset="0"/>
                          <a:cs typeface="Times New Roman" panose="02020603050405020304" pitchFamily="18" charset="0"/>
                        </a:rPr>
                        <a:t> </a:t>
                      </a:r>
                      <a:r>
                        <a:rPr lang="en-US" sz="1200" dirty="0" err="1">
                          <a:latin typeface="Times New Roman" panose="02020603050405020304" pitchFamily="18" charset="0"/>
                          <a:cs typeface="Times New Roman" panose="02020603050405020304" pitchFamily="18" charset="0"/>
                        </a:rPr>
                        <a:t>dzimumu</a:t>
                      </a:r>
                      <a:r>
                        <a:rPr lang="en-US" sz="1200" dirty="0">
                          <a:latin typeface="Times New Roman" panose="02020603050405020304" pitchFamily="18" charset="0"/>
                          <a:cs typeface="Times New Roman" panose="02020603050405020304" pitchFamily="18" charset="0"/>
                        </a:rPr>
                        <a:t> </a:t>
                      </a:r>
                      <a:r>
                        <a:rPr lang="en-US" sz="1200" dirty="0" err="1">
                          <a:latin typeface="Times New Roman" panose="02020603050405020304" pitchFamily="18" charset="0"/>
                          <a:cs typeface="Times New Roman" panose="02020603050405020304" pitchFamily="18" charset="0"/>
                        </a:rPr>
                        <a:t>vienlīdzības</a:t>
                      </a:r>
                      <a:r>
                        <a:rPr lang="en-US" sz="1200" dirty="0">
                          <a:latin typeface="Times New Roman" panose="02020603050405020304" pitchFamily="18" charset="0"/>
                          <a:cs typeface="Times New Roman" panose="02020603050405020304" pitchFamily="18" charset="0"/>
                        </a:rPr>
                        <a:t> </a:t>
                      </a:r>
                      <a:r>
                        <a:rPr lang="en-US" sz="1200" dirty="0" err="1">
                          <a:latin typeface="Times New Roman" panose="02020603050405020304" pitchFamily="18" charset="0"/>
                          <a:cs typeface="Times New Roman" panose="02020603050405020304" pitchFamily="18" charset="0"/>
                        </a:rPr>
                        <a:t>ideju</a:t>
                      </a:r>
                      <a:r>
                        <a:rPr lang="en-US" sz="1200" dirty="0">
                          <a:latin typeface="Times New Roman" panose="02020603050405020304" pitchFamily="18" charset="0"/>
                          <a:cs typeface="Times New Roman" panose="02020603050405020304" pitchFamily="18" charset="0"/>
                        </a:rPr>
                        <a:t> (17):</a:t>
                      </a:r>
                    </a:p>
                    <a:p>
                      <a:pPr marL="171450" indent="-171450" algn="l">
                        <a:buFontTx/>
                        <a:buChar char="-"/>
                      </a:pPr>
                      <a:r>
                        <a:rPr lang="lv-LV" sz="1200" dirty="0">
                          <a:latin typeface="Times New Roman" panose="02020603050405020304" pitchFamily="18" charset="0"/>
                          <a:cs typeface="Times New Roman" panose="02020603050405020304" pitchFamily="18" charset="0"/>
                        </a:rPr>
                        <a:t>viņam [Vanagam] nav pieņemams, ka sievietes nevar būt par mācītājām tikai tāpēc, ka viņas ir sievietes; Gan viņām, gan mācītājām, kuras tika ordinētas pirms arhibīskapa Vanaga ievēlēšanas, visu laiku ir jādzīvo ar negatīvu attieksmi no dažu savu amatbrāļu puses.</a:t>
                      </a:r>
                      <a:endParaRPr lang="en-US" sz="1200" dirty="0">
                        <a:latin typeface="Times New Roman" panose="02020603050405020304" pitchFamily="18" charset="0"/>
                        <a:cs typeface="Times New Roman" panose="02020603050405020304" pitchFamily="18" charset="0"/>
                      </a:endParaRPr>
                    </a:p>
                    <a:p>
                      <a:pPr marL="171450" indent="-171450" algn="l">
                        <a:buFontTx/>
                        <a:buChar char="-"/>
                      </a:pPr>
                      <a:r>
                        <a:rPr lang="en-US" sz="1200" dirty="0" err="1">
                          <a:latin typeface="Times New Roman" panose="02020603050405020304" pitchFamily="18" charset="0"/>
                          <a:cs typeface="Times New Roman" panose="02020603050405020304" pitchFamily="18" charset="0"/>
                        </a:rPr>
                        <a:t>tā</a:t>
                      </a:r>
                      <a:r>
                        <a:rPr lang="en-US" sz="1200" dirty="0">
                          <a:latin typeface="Times New Roman" panose="02020603050405020304" pitchFamily="18" charset="0"/>
                          <a:cs typeface="Times New Roman" panose="02020603050405020304" pitchFamily="18" charset="0"/>
                        </a:rPr>
                        <a:t> </a:t>
                      </a:r>
                      <a:r>
                        <a:rPr lang="en-US" sz="1200" dirty="0" err="1">
                          <a:latin typeface="Times New Roman" panose="02020603050405020304" pitchFamily="18" charset="0"/>
                          <a:cs typeface="Times New Roman" panose="02020603050405020304" pitchFamily="18" charset="0"/>
                        </a:rPr>
                        <a:t>ir</a:t>
                      </a:r>
                      <a:r>
                        <a:rPr lang="en-US" sz="1200" dirty="0">
                          <a:latin typeface="Times New Roman" panose="02020603050405020304" pitchFamily="18" charset="0"/>
                          <a:cs typeface="Times New Roman" panose="02020603050405020304" pitchFamily="18" charset="0"/>
                        </a:rPr>
                        <a:t> </a:t>
                      </a:r>
                      <a:r>
                        <a:rPr lang="en-US" sz="1200" dirty="0" err="1">
                          <a:latin typeface="Times New Roman" panose="02020603050405020304" pitchFamily="18" charset="0"/>
                          <a:cs typeface="Times New Roman" panose="02020603050405020304" pitchFamily="18" charset="0"/>
                        </a:rPr>
                        <a:t>sieviešu</a:t>
                      </a:r>
                      <a:r>
                        <a:rPr lang="en-US" sz="1200" dirty="0">
                          <a:latin typeface="Times New Roman" panose="02020603050405020304" pitchFamily="18" charset="0"/>
                          <a:cs typeface="Times New Roman" panose="02020603050405020304" pitchFamily="18" charset="0"/>
                        </a:rPr>
                        <a:t> </a:t>
                      </a:r>
                      <a:r>
                        <a:rPr lang="en-US" sz="1200" dirty="0" err="1">
                          <a:latin typeface="Times New Roman" panose="02020603050405020304" pitchFamily="18" charset="0"/>
                          <a:cs typeface="Times New Roman" panose="02020603050405020304" pitchFamily="18" charset="0"/>
                        </a:rPr>
                        <a:t>diskriminācija</a:t>
                      </a:r>
                      <a:r>
                        <a:rPr lang="en-US" sz="1200" dirty="0">
                          <a:latin typeface="Times New Roman" panose="02020603050405020304" pitchFamily="18" charset="0"/>
                          <a:cs typeface="Times New Roman" panose="02020603050405020304" pitchFamily="18" charset="0"/>
                        </a:rPr>
                        <a:t>, jo </a:t>
                      </a:r>
                      <a:r>
                        <a:rPr lang="en-US" sz="1200" dirty="0" err="1">
                          <a:latin typeface="Times New Roman" panose="02020603050405020304" pitchFamily="18" charset="0"/>
                          <a:cs typeface="Times New Roman" panose="02020603050405020304" pitchFamily="18" charset="0"/>
                        </a:rPr>
                        <a:t>dievs</a:t>
                      </a:r>
                      <a:r>
                        <a:rPr lang="en-US" sz="1200" dirty="0">
                          <a:latin typeface="Times New Roman" panose="02020603050405020304" pitchFamily="18" charset="0"/>
                          <a:cs typeface="Times New Roman" panose="02020603050405020304" pitchFamily="18" charset="0"/>
                        </a:rPr>
                        <a:t> </a:t>
                      </a:r>
                      <a:r>
                        <a:rPr lang="en-US" sz="1200" dirty="0" err="1">
                          <a:latin typeface="Times New Roman" panose="02020603050405020304" pitchFamily="18" charset="0"/>
                          <a:cs typeface="Times New Roman" panose="02020603050405020304" pitchFamily="18" charset="0"/>
                        </a:rPr>
                        <a:t>mūs</a:t>
                      </a:r>
                      <a:r>
                        <a:rPr lang="en-US" sz="1200" dirty="0">
                          <a:latin typeface="Times New Roman" panose="02020603050405020304" pitchFamily="18" charset="0"/>
                          <a:cs typeface="Times New Roman" panose="02020603050405020304" pitchFamily="18" charset="0"/>
                        </a:rPr>
                        <a:t> </a:t>
                      </a:r>
                      <a:r>
                        <a:rPr lang="en-US" sz="1200" dirty="0" err="1">
                          <a:latin typeface="Times New Roman" panose="02020603050405020304" pitchFamily="18" charset="0"/>
                          <a:cs typeface="Times New Roman" panose="02020603050405020304" pitchFamily="18" charset="0"/>
                        </a:rPr>
                        <a:t>nedala</a:t>
                      </a:r>
                      <a:r>
                        <a:rPr lang="en-US" sz="1200" dirty="0">
                          <a:latin typeface="Times New Roman" panose="02020603050405020304" pitchFamily="18" charset="0"/>
                          <a:cs typeface="Times New Roman" panose="02020603050405020304" pitchFamily="18" charset="0"/>
                        </a:rPr>
                        <a:t> [</a:t>
                      </a:r>
                      <a:r>
                        <a:rPr lang="en-US" sz="1200" dirty="0" err="1">
                          <a:latin typeface="Times New Roman" panose="02020603050405020304" pitchFamily="18" charset="0"/>
                          <a:cs typeface="Times New Roman" panose="02020603050405020304" pitchFamily="18" charset="0"/>
                        </a:rPr>
                        <a:t>pēc</a:t>
                      </a:r>
                      <a:r>
                        <a:rPr lang="en-US" sz="1200" dirty="0">
                          <a:latin typeface="Times New Roman" panose="02020603050405020304" pitchFamily="18" charset="0"/>
                          <a:cs typeface="Times New Roman" panose="02020603050405020304" pitchFamily="18" charset="0"/>
                        </a:rPr>
                        <a:t> </a:t>
                      </a:r>
                      <a:r>
                        <a:rPr lang="en-US" sz="1200" dirty="0" err="1">
                          <a:latin typeface="Times New Roman" panose="02020603050405020304" pitchFamily="18" charset="0"/>
                          <a:cs typeface="Times New Roman" panose="02020603050405020304" pitchFamily="18" charset="0"/>
                        </a:rPr>
                        <a:t>dzimumorgāniem</a:t>
                      </a:r>
                      <a:r>
                        <a:rPr lang="en-US" sz="1200" dirty="0">
                          <a:latin typeface="Times New Roman" panose="02020603050405020304" pitchFamily="18" charset="0"/>
                          <a:cs typeface="Times New Roman" panose="02020603050405020304" pitchFamily="18" charset="0"/>
                        </a:rPr>
                        <a:t>]</a:t>
                      </a:r>
                      <a:r>
                        <a:rPr lang="lv-LV" sz="1200" dirty="0">
                          <a:latin typeface="Times New Roman" panose="02020603050405020304" pitchFamily="18" charset="0"/>
                          <a:cs typeface="Times New Roman" panose="02020603050405020304" pitchFamily="18" charset="0"/>
                        </a:rPr>
                        <a:t>.</a:t>
                      </a:r>
                      <a:endParaRPr lang="en-US" sz="1200" dirty="0">
                        <a:latin typeface="Times New Roman" panose="02020603050405020304" pitchFamily="18" charset="0"/>
                        <a:cs typeface="Times New Roman" panose="02020603050405020304" pitchFamily="18" charset="0"/>
                      </a:endParaRPr>
                    </a:p>
                  </a:txBody>
                  <a:tcPr anchor="ctr"/>
                </a:tc>
                <a:tc>
                  <a:txBody>
                    <a:bodyPr/>
                    <a:lstStyle/>
                    <a:p>
                      <a:pPr algn="l"/>
                      <a:r>
                        <a:rPr lang="en-US" sz="1200" dirty="0" err="1">
                          <a:latin typeface="Times New Roman" panose="02020603050405020304" pitchFamily="18" charset="0"/>
                          <a:cs typeface="Times New Roman" panose="02020603050405020304" pitchFamily="18" charset="0"/>
                        </a:rPr>
                        <a:t>Atsaucoties</a:t>
                      </a:r>
                      <a:r>
                        <a:rPr lang="en-US" sz="1200" dirty="0">
                          <a:latin typeface="Times New Roman" panose="02020603050405020304" pitchFamily="18" charset="0"/>
                          <a:cs typeface="Times New Roman" panose="02020603050405020304" pitchFamily="18" charset="0"/>
                        </a:rPr>
                        <a:t> </a:t>
                      </a:r>
                      <a:r>
                        <a:rPr lang="en-US" sz="1200" dirty="0" err="1">
                          <a:latin typeface="Times New Roman" panose="02020603050405020304" pitchFamily="18" charset="0"/>
                          <a:cs typeface="Times New Roman" panose="02020603050405020304" pitchFamily="18" charset="0"/>
                        </a:rPr>
                        <a:t>uz</a:t>
                      </a:r>
                      <a:r>
                        <a:rPr lang="en-US" sz="1200" dirty="0">
                          <a:latin typeface="Times New Roman" panose="02020603050405020304" pitchFamily="18" charset="0"/>
                          <a:cs typeface="Times New Roman" panose="02020603050405020304" pitchFamily="18" charset="0"/>
                        </a:rPr>
                        <a:t> </a:t>
                      </a:r>
                      <a:r>
                        <a:rPr lang="en-US" sz="1200" dirty="0" err="1">
                          <a:latin typeface="Times New Roman" panose="02020603050405020304" pitchFamily="18" charset="0"/>
                          <a:cs typeface="Times New Roman" panose="02020603050405020304" pitchFamily="18" charset="0"/>
                        </a:rPr>
                        <a:t>tradīciju</a:t>
                      </a:r>
                      <a:r>
                        <a:rPr lang="en-US" sz="1200" dirty="0">
                          <a:latin typeface="Times New Roman" panose="02020603050405020304" pitchFamily="18" charset="0"/>
                          <a:cs typeface="Times New Roman" panose="02020603050405020304" pitchFamily="18" charset="0"/>
                        </a:rPr>
                        <a:t> (10):</a:t>
                      </a:r>
                    </a:p>
                    <a:p>
                      <a:pPr marL="171450" indent="-171450" algn="l">
                        <a:buFontTx/>
                        <a:buChar char="-"/>
                      </a:pPr>
                      <a:r>
                        <a:rPr lang="lv-LV" sz="1200" dirty="0">
                          <a:latin typeface="Times New Roman" panose="02020603050405020304" pitchFamily="18" charset="0"/>
                          <a:cs typeface="Times New Roman" panose="02020603050405020304" pitchFamily="18" charset="0"/>
                        </a:rPr>
                        <a:t>Sievietes luterāņu baznīca Latvijas neordinē jau ilgus gadus.</a:t>
                      </a:r>
                      <a:endParaRPr lang="en-US" sz="1200" dirty="0">
                        <a:latin typeface="Times New Roman" panose="02020603050405020304" pitchFamily="18" charset="0"/>
                        <a:cs typeface="Times New Roman" panose="02020603050405020304" pitchFamily="18" charset="0"/>
                      </a:endParaRPr>
                    </a:p>
                    <a:p>
                      <a:pPr marL="171450" indent="-171450" algn="l">
                        <a:buFontTx/>
                        <a:buChar char="-"/>
                      </a:pPr>
                      <a:r>
                        <a:rPr lang="lv-LV" sz="1200" dirty="0">
                          <a:latin typeface="Times New Roman" panose="02020603050405020304" pitchFamily="18" charset="0"/>
                          <a:cs typeface="Times New Roman" panose="02020603050405020304" pitchFamily="18" charset="0"/>
                        </a:rPr>
                        <a:t>«Sinode vienprātīgi balsoja par to, ka mēs turpināsim būt tāda baznīca, kāda bija apustuļu, baznīctēvu, lielo baznīcas skolotāju, reformatoru un pat mūsu pirmskara laika baznīca. Dievam jāklausa vairāk nekā cilvēkiem. Tāds bija Sinodes nolūks,» piebilda arhibīskaps</a:t>
                      </a:r>
                      <a:r>
                        <a:rPr lang="en-US" sz="1200" dirty="0">
                          <a:latin typeface="Times New Roman" panose="02020603050405020304" pitchFamily="18" charset="0"/>
                          <a:cs typeface="Times New Roman" panose="02020603050405020304" pitchFamily="18" charset="0"/>
                        </a:rPr>
                        <a:t>.</a:t>
                      </a:r>
                    </a:p>
                  </a:txBody>
                  <a:tcPr anchor="ctr"/>
                </a:tc>
                <a:extLst>
                  <a:ext uri="{0D108BD9-81ED-4DB2-BD59-A6C34878D82A}">
                    <a16:rowId xmlns:a16="http://schemas.microsoft.com/office/drawing/2014/main" val="2715597829"/>
                  </a:ext>
                </a:extLst>
              </a:tr>
              <a:tr h="923215">
                <a:tc>
                  <a:txBody>
                    <a:bodyPr/>
                    <a:lstStyle/>
                    <a:p>
                      <a:pPr algn="l"/>
                      <a:r>
                        <a:rPr lang="en-US" sz="1200" dirty="0" err="1">
                          <a:latin typeface="Times New Roman" panose="02020603050405020304" pitchFamily="18" charset="0"/>
                          <a:cs typeface="Times New Roman" panose="02020603050405020304" pitchFamily="18" charset="0"/>
                        </a:rPr>
                        <a:t>Teoloģiski</a:t>
                      </a:r>
                      <a:r>
                        <a:rPr lang="en-US" sz="1200" dirty="0">
                          <a:latin typeface="Times New Roman" panose="02020603050405020304" pitchFamily="18" charset="0"/>
                          <a:cs typeface="Times New Roman" panose="02020603050405020304" pitchFamily="18" charset="0"/>
                        </a:rPr>
                        <a:t> </a:t>
                      </a:r>
                      <a:r>
                        <a:rPr lang="en-US" sz="1200" dirty="0" err="1">
                          <a:latin typeface="Times New Roman" panose="02020603050405020304" pitchFamily="18" charset="0"/>
                          <a:cs typeface="Times New Roman" panose="02020603050405020304" pitchFamily="18" charset="0"/>
                        </a:rPr>
                        <a:t>argumenti</a:t>
                      </a:r>
                      <a:r>
                        <a:rPr lang="en-US" sz="1200" dirty="0">
                          <a:latin typeface="Times New Roman" panose="02020603050405020304" pitchFamily="18" charset="0"/>
                          <a:cs typeface="Times New Roman" panose="02020603050405020304" pitchFamily="18" charset="0"/>
                        </a:rPr>
                        <a:t> (10):</a:t>
                      </a:r>
                    </a:p>
                    <a:p>
                      <a:pPr algn="l"/>
                      <a:r>
                        <a:rPr lang="en-US" sz="1200" dirty="0">
                          <a:latin typeface="Times New Roman" panose="02020603050405020304" pitchFamily="18" charset="0"/>
                          <a:cs typeface="Times New Roman" panose="02020603050405020304" pitchFamily="18" charset="0"/>
                        </a:rPr>
                        <a:t>- </a:t>
                      </a:r>
                      <a:r>
                        <a:rPr lang="lv-LV" sz="1200" dirty="0">
                          <a:latin typeface="Times New Roman" panose="02020603050405020304" pitchFamily="18" charset="0"/>
                          <a:cs typeface="Times New Roman" panose="02020603050405020304" pitchFamily="18" charset="0"/>
                        </a:rPr>
                        <a:t>Bībliskais pamatojums šim lēmumam [t.i., neordinēt sievietes] ir ļoti šaubīgs, jo attiecīgos Bībeles pantus var saprast arī pavisam citādi. (..) Sevišķi uzkrītoša ir Jēzus pozitīvā attieksme pret sievietēm.</a:t>
                      </a:r>
                      <a:endParaRPr lang="en-US" sz="1200" dirty="0">
                        <a:latin typeface="Times New Roman" panose="02020603050405020304" pitchFamily="18" charset="0"/>
                        <a:cs typeface="Times New Roman" panose="02020603050405020304" pitchFamily="18" charset="0"/>
                      </a:endParaRPr>
                    </a:p>
                  </a:txBody>
                  <a:tcPr anchor="ctr"/>
                </a:tc>
                <a:tc>
                  <a:txBody>
                    <a:bodyPr/>
                    <a:lstStyle/>
                    <a:p>
                      <a:pPr algn="l"/>
                      <a:r>
                        <a:rPr lang="en-US" sz="1200" dirty="0" err="1">
                          <a:latin typeface="Times New Roman" panose="02020603050405020304" pitchFamily="18" charset="0"/>
                          <a:cs typeface="Times New Roman" panose="02020603050405020304" pitchFamily="18" charset="0"/>
                        </a:rPr>
                        <a:t>Teoloģiski</a:t>
                      </a:r>
                      <a:r>
                        <a:rPr lang="en-US" sz="1200" dirty="0">
                          <a:latin typeface="Times New Roman" panose="02020603050405020304" pitchFamily="18" charset="0"/>
                          <a:cs typeface="Times New Roman" panose="02020603050405020304" pitchFamily="18" charset="0"/>
                        </a:rPr>
                        <a:t> </a:t>
                      </a:r>
                      <a:r>
                        <a:rPr lang="en-US" sz="1200" dirty="0" err="1">
                          <a:latin typeface="Times New Roman" panose="02020603050405020304" pitchFamily="18" charset="0"/>
                          <a:cs typeface="Times New Roman" panose="02020603050405020304" pitchFamily="18" charset="0"/>
                        </a:rPr>
                        <a:t>argumenti</a:t>
                      </a:r>
                      <a:r>
                        <a:rPr lang="en-US" sz="1200" dirty="0">
                          <a:latin typeface="Times New Roman" panose="02020603050405020304" pitchFamily="18" charset="0"/>
                          <a:cs typeface="Times New Roman" panose="02020603050405020304" pitchFamily="18" charset="0"/>
                        </a:rPr>
                        <a:t> (9):</a:t>
                      </a:r>
                    </a:p>
                    <a:p>
                      <a:pPr algn="l"/>
                      <a:r>
                        <a:rPr lang="en-US" sz="1200" dirty="0">
                          <a:latin typeface="Times New Roman" panose="02020603050405020304" pitchFamily="18" charset="0"/>
                          <a:cs typeface="Times New Roman" panose="02020603050405020304" pitchFamily="18" charset="0"/>
                        </a:rPr>
                        <a:t>- </a:t>
                      </a:r>
                      <a:r>
                        <a:rPr lang="lv-LV" sz="1200" dirty="0">
                          <a:latin typeface="Times New Roman" panose="02020603050405020304" pitchFamily="18" charset="0"/>
                          <a:cs typeface="Times New Roman" panose="02020603050405020304" pitchFamily="18" charset="0"/>
                        </a:rPr>
                        <a:t>Kungs mums caur savu vārdu māca, ka sievietēm nav uzdota atbildība kalpot baznīcā par mācītājām. Mēs to lasām sekojošos paziņojumos:"Kā tas parasts visās svēto draudzēs, sievas lai draudzē klusē, jo viņām nav ļauts runāt, bet lai viņas paliek bauslības noteiktajā paklausībā. Bet, ja viņas grib ko mācīties, lai izjautā mājās savus vīrus, jo sievai ir apkaunojoši runāt draudzē. Ja kāds domā, ka viņš ir pravietis vai apveltīts ar Gara dāvanām, lai atzīst to, ko es jums rakstu, jo tā ir Kunga pavēle. Bet, ja kāds to neatzīst, viņš pats paliek neatzīts." (1.Kor 14:33-34,37)"Tad nu es gribu, lai vīri lūdz Dievu katrā vietā, paceldami svētas rokas bez dusmām un šaubām. Sieva lai klusībā mācās visā padevībā; taču mācīt es sievai nepieļauju, nedz valdīt pār vīru, bet viņai jāturas klusībā." (1.Tim 2:8,11-12) "Bīskapam ir jābūt bez vainas, vienas sievas vīram..." (1.Tim 3:2)"Es tevi atstāju Krētā, lai tu nokārtotu atlikušās lietas un ik pilsētā ieceltu presbiterus - kā es tev to pavēlēju - tam jābūt nevainojamam, vienas sievas vīram..."  (Tit 1:5-6)</a:t>
                      </a:r>
                      <a:endParaRPr lang="en-US" sz="1200" dirty="0">
                        <a:latin typeface="Times New Roman" panose="02020603050405020304" pitchFamily="18" charset="0"/>
                        <a:cs typeface="Times New Roman" panose="02020603050405020304" pitchFamily="18" charset="0"/>
                      </a:endParaRPr>
                    </a:p>
                    <a:p>
                      <a:pPr algn="l"/>
                      <a:endParaRPr lang="en-US" sz="1200"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2685996875"/>
                  </a:ext>
                </a:extLst>
              </a:tr>
            </a:tbl>
          </a:graphicData>
        </a:graphic>
      </p:graphicFrame>
    </p:spTree>
    <p:extLst>
      <p:ext uri="{BB962C8B-B14F-4D97-AF65-F5344CB8AC3E}">
        <p14:creationId xmlns:p14="http://schemas.microsoft.com/office/powerpoint/2010/main" val="42779090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65B095-D13A-A13E-813C-BFD5A9DDE66F}"/>
              </a:ext>
            </a:extLst>
          </p:cNvPr>
          <p:cNvSpPr>
            <a:spLocks noGrp="1"/>
          </p:cNvSpPr>
          <p:nvPr>
            <p:ph type="title"/>
          </p:nvPr>
        </p:nvSpPr>
        <p:spPr/>
        <p:txBody>
          <a:bodyPr/>
          <a:lstStyle/>
          <a:p>
            <a:pPr algn="ctr"/>
            <a:r>
              <a:rPr lang="en-US" dirty="0" err="1">
                <a:latin typeface="Times New Roman" panose="02020603050405020304" pitchFamily="18" charset="0"/>
                <a:cs typeface="Times New Roman" panose="02020603050405020304" pitchFamily="18" charset="0"/>
              </a:rPr>
              <a:t>Interesanti</a:t>
            </a:r>
            <a:r>
              <a:rPr lang="en-US" dirty="0">
                <a:latin typeface="Times New Roman" panose="02020603050405020304" pitchFamily="18" charset="0"/>
                <a:cs typeface="Times New Roman" panose="02020603050405020304" pitchFamily="18" charset="0"/>
              </a:rPr>
              <a:t> no</a:t>
            </a:r>
            <a:r>
              <a:rPr lang="lv-LV" dirty="0">
                <a:latin typeface="Times New Roman" panose="02020603050405020304" pitchFamily="18" charset="0"/>
                <a:cs typeface="Times New Roman" panose="02020603050405020304" pitchFamily="18" charset="0"/>
              </a:rPr>
              <a:t>vērojumi</a:t>
            </a:r>
            <a:endParaRPr lang="en-US" dirty="0">
              <a:latin typeface="Times New Roman" panose="02020603050405020304" pitchFamily="18" charset="0"/>
              <a:cs typeface="Times New Roman" panose="02020603050405020304" pitchFamily="18" charset="0"/>
            </a:endParaRPr>
          </a:p>
        </p:txBody>
      </p:sp>
      <p:graphicFrame>
        <p:nvGraphicFramePr>
          <p:cNvPr id="4" name="Table 4">
            <a:extLst>
              <a:ext uri="{FF2B5EF4-FFF2-40B4-BE49-F238E27FC236}">
                <a16:creationId xmlns:a16="http://schemas.microsoft.com/office/drawing/2014/main" id="{79C83C02-19D9-5359-8E98-C15C881E841C}"/>
              </a:ext>
            </a:extLst>
          </p:cNvPr>
          <p:cNvGraphicFramePr>
            <a:graphicFrameLocks/>
          </p:cNvGraphicFramePr>
          <p:nvPr>
            <p:extLst>
              <p:ext uri="{D42A27DB-BD31-4B8C-83A1-F6EECF244321}">
                <p14:modId xmlns:p14="http://schemas.microsoft.com/office/powerpoint/2010/main" val="764019884"/>
              </p:ext>
            </p:extLst>
          </p:nvPr>
        </p:nvGraphicFramePr>
        <p:xfrm>
          <a:off x="903514" y="2590693"/>
          <a:ext cx="10515600" cy="2852270"/>
        </p:xfrm>
        <a:graphic>
          <a:graphicData uri="http://schemas.openxmlformats.org/drawingml/2006/table">
            <a:tbl>
              <a:tblPr firstRow="1" bandRow="1">
                <a:tableStyleId>{7DF18680-E054-41AD-8BC1-D1AEF772440D}</a:tableStyleId>
              </a:tblPr>
              <a:tblGrid>
                <a:gridCol w="5257800">
                  <a:extLst>
                    <a:ext uri="{9D8B030D-6E8A-4147-A177-3AD203B41FA5}">
                      <a16:colId xmlns:a16="http://schemas.microsoft.com/office/drawing/2014/main" val="2555014245"/>
                    </a:ext>
                  </a:extLst>
                </a:gridCol>
                <a:gridCol w="5257800">
                  <a:extLst>
                    <a:ext uri="{9D8B030D-6E8A-4147-A177-3AD203B41FA5}">
                      <a16:colId xmlns:a16="http://schemas.microsoft.com/office/drawing/2014/main" val="3629617379"/>
                    </a:ext>
                  </a:extLst>
                </a:gridCol>
              </a:tblGrid>
              <a:tr h="923215">
                <a:tc>
                  <a:txBody>
                    <a:bodyPr/>
                    <a:lstStyle/>
                    <a:p>
                      <a:pPr algn="ctr"/>
                      <a:r>
                        <a:rPr lang="en-US" dirty="0">
                          <a:latin typeface="Times New Roman" panose="02020603050405020304" pitchFamily="18" charset="0"/>
                          <a:cs typeface="Times New Roman" panose="02020603050405020304" pitchFamily="18" charset="0"/>
                        </a:rPr>
                        <a:t>PAR </a:t>
                      </a:r>
                      <a:r>
                        <a:rPr lang="en-US" dirty="0" err="1">
                          <a:latin typeface="Times New Roman" panose="02020603050405020304" pitchFamily="18" charset="0"/>
                          <a:cs typeface="Times New Roman" panose="02020603050405020304" pitchFamily="18" charset="0"/>
                        </a:rPr>
                        <a:t>sieviešu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ordināciju</a:t>
                      </a:r>
                      <a:endParaRPr lang="en-US" i="0" dirty="0">
                        <a:latin typeface="Times New Roman" panose="02020603050405020304" pitchFamily="18" charset="0"/>
                        <a:cs typeface="Times New Roman" panose="02020603050405020304" pitchFamily="18" charset="0"/>
                      </a:endParaRPr>
                    </a:p>
                  </a:txBody>
                  <a:tcPr anchor="ctr"/>
                </a:tc>
                <a:tc>
                  <a:txBody>
                    <a:bodyPr/>
                    <a:lstStyle/>
                    <a:p>
                      <a:pPr algn="ctr"/>
                      <a:r>
                        <a:rPr lang="en-US" dirty="0">
                          <a:latin typeface="Times New Roman" panose="02020603050405020304" pitchFamily="18" charset="0"/>
                          <a:cs typeface="Times New Roman" panose="02020603050405020304" pitchFamily="18" charset="0"/>
                        </a:rPr>
                        <a:t>PRET </a:t>
                      </a:r>
                      <a:r>
                        <a:rPr lang="en-US" dirty="0" err="1">
                          <a:latin typeface="Times New Roman" panose="02020603050405020304" pitchFamily="18" charset="0"/>
                          <a:cs typeface="Times New Roman" panose="02020603050405020304" pitchFamily="18" charset="0"/>
                        </a:rPr>
                        <a:t>sieviešu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ordināciju</a:t>
                      </a:r>
                      <a:endParaRPr lang="en-US" i="0"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3657148210"/>
                  </a:ext>
                </a:extLst>
              </a:tr>
              <a:tr h="923215">
                <a:tc>
                  <a:txBody>
                    <a:bodyPr/>
                    <a:lstStyle/>
                    <a:p>
                      <a:pPr algn="l"/>
                      <a:r>
                        <a:rPr lang="lv-LV" sz="1200" dirty="0">
                          <a:latin typeface="Times New Roman" panose="02020603050405020304" pitchFamily="18" charset="0"/>
                          <a:cs typeface="Times New Roman" panose="02020603050405020304" pitchFamily="18" charset="0"/>
                        </a:rPr>
                        <a:t>Atsauce uz tradīciju (3):</a:t>
                      </a:r>
                    </a:p>
                    <a:p>
                      <a:pPr algn="l"/>
                      <a:r>
                        <a:rPr lang="lv-LV" sz="1200" dirty="0">
                          <a:latin typeface="Times New Roman" panose="02020603050405020304" pitchFamily="18" charset="0"/>
                          <a:cs typeface="Times New Roman" panose="02020603050405020304" pitchFamily="18" charset="0"/>
                        </a:rPr>
                        <a:t>- Mēs faktiski attālināmies no rietumnieciskām, demokrātiskām, protestantiskām vērtībām.</a:t>
                      </a:r>
                      <a:endParaRPr lang="en-US" sz="1200" dirty="0">
                        <a:latin typeface="Times New Roman" panose="02020603050405020304" pitchFamily="18" charset="0"/>
                        <a:cs typeface="Times New Roman" panose="02020603050405020304" pitchFamily="18" charset="0"/>
                      </a:endParaRPr>
                    </a:p>
                  </a:txBody>
                  <a:tcPr anchor="ctr"/>
                </a:tc>
                <a:tc>
                  <a:txBody>
                    <a:bodyPr/>
                    <a:lstStyle/>
                    <a:p>
                      <a:pPr algn="l"/>
                      <a:r>
                        <a:rPr lang="lv-LV" sz="1200" dirty="0">
                          <a:latin typeface="Times New Roman" panose="02020603050405020304" pitchFamily="18" charset="0"/>
                          <a:cs typeface="Times New Roman" panose="02020603050405020304" pitchFamily="18" charset="0"/>
                        </a:rPr>
                        <a:t>Atsauce uz dzimumu vienlīdzības ideju (4):</a:t>
                      </a:r>
                    </a:p>
                    <a:p>
                      <a:pPr algn="l"/>
                      <a:r>
                        <a:rPr lang="lv-LV" sz="1200" dirty="0">
                          <a:latin typeface="Times New Roman" panose="02020603050405020304" pitchFamily="18" charset="0"/>
                          <a:cs typeface="Times New Roman" panose="02020603050405020304" pitchFamily="18" charset="0"/>
                        </a:rPr>
                        <a:t>- Tā nav runa par sievietes vērtību, par cieņu un apdāvinātību. Tā bija izvēle starp baznīcas modeļiem.</a:t>
                      </a:r>
                      <a:endParaRPr lang="en-US" sz="1200"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2715597829"/>
                  </a:ext>
                </a:extLst>
              </a:tr>
              <a:tr h="923215">
                <a:tc>
                  <a:txBody>
                    <a:bodyPr/>
                    <a:lstStyle/>
                    <a:p>
                      <a:pPr algn="l"/>
                      <a:r>
                        <a:rPr lang="lv-LV" sz="1200" dirty="0">
                          <a:latin typeface="Times New Roman" panose="02020603050405020304" pitchFamily="18" charset="0"/>
                          <a:cs typeface="Times New Roman" panose="02020603050405020304" pitchFamily="18" charset="0"/>
                        </a:rPr>
                        <a:t>Atsauce uz reliģisku autoritāti (5):</a:t>
                      </a:r>
                    </a:p>
                    <a:p>
                      <a:pPr algn="l"/>
                      <a:r>
                        <a:rPr lang="lv-LV" sz="1200" dirty="0">
                          <a:latin typeface="Times New Roman" panose="02020603050405020304" pitchFamily="18" charset="0"/>
                          <a:cs typeface="Times New Roman" panose="02020603050405020304" pitchFamily="18" charset="0"/>
                        </a:rPr>
                        <a:t>- 77% luterāņu baznīcu ordinē sievietes, taču Pasaules Luterāņu federācijas vairākuma viedoklis Latvijas luterāņu baznīcas vadībai laikam nešķiet svarīgs.</a:t>
                      </a:r>
                    </a:p>
                  </a:txBody>
                  <a:tcPr anchor="ctr"/>
                </a:tc>
                <a:tc>
                  <a:txBody>
                    <a:bodyPr/>
                    <a:lstStyle/>
                    <a:p>
                      <a:pPr algn="l"/>
                      <a:r>
                        <a:rPr lang="lv-LV" sz="1200" dirty="0">
                          <a:latin typeface="Times New Roman" panose="02020603050405020304" pitchFamily="18" charset="0"/>
                          <a:cs typeface="Times New Roman" panose="02020603050405020304" pitchFamily="18" charset="0"/>
                        </a:rPr>
                        <a:t>Atsauce uz reliģisku autoritāti (8):</a:t>
                      </a:r>
                    </a:p>
                    <a:p>
                      <a:pPr algn="l"/>
                      <a:r>
                        <a:rPr lang="lv-LV" sz="1200" dirty="0">
                          <a:latin typeface="Times New Roman" panose="02020603050405020304" pitchFamily="18" charset="0"/>
                          <a:cs typeface="Times New Roman" panose="02020603050405020304" pitchFamily="18" charset="0"/>
                        </a:rPr>
                        <a:t>- Es ļoti labi atceros, ka viņš [Jānis Vanags] savā kandidāta runā teica - apzinieties, ka mana pārliecība ir, ka sieviete nevar būt mācītāja un ja es būšu bīskaps, es noteikti neordinēšu sieviete.</a:t>
                      </a:r>
                      <a:endParaRPr lang="en-US" sz="1200" dirty="0">
                        <a:latin typeface="Times New Roman" panose="02020603050405020304" pitchFamily="18" charset="0"/>
                        <a:cs typeface="Times New Roman" panose="02020603050405020304" pitchFamily="18" charset="0"/>
                      </a:endParaRPr>
                    </a:p>
                    <a:p>
                      <a:pPr algn="l"/>
                      <a:endParaRPr lang="en-US" sz="1200"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2685996875"/>
                  </a:ext>
                </a:extLst>
              </a:tr>
            </a:tbl>
          </a:graphicData>
        </a:graphic>
      </p:graphicFrame>
      <p:sp>
        <p:nvSpPr>
          <p:cNvPr id="5" name="TextBox 4">
            <a:extLst>
              <a:ext uri="{FF2B5EF4-FFF2-40B4-BE49-F238E27FC236}">
                <a16:creationId xmlns:a16="http://schemas.microsoft.com/office/drawing/2014/main" id="{75ECEADE-8AB7-EA21-D691-4AB45A9B3DE4}"/>
              </a:ext>
            </a:extLst>
          </p:cNvPr>
          <p:cNvSpPr txBox="1"/>
          <p:nvPr/>
        </p:nvSpPr>
        <p:spPr>
          <a:xfrm>
            <a:off x="7416570" y="5854026"/>
            <a:ext cx="2589128" cy="646331"/>
          </a:xfrm>
          <a:prstGeom prst="rect">
            <a:avLst/>
          </a:prstGeom>
          <a:solidFill>
            <a:schemeClr val="bg1">
              <a:lumMod val="95000"/>
            </a:schemeClr>
          </a:solidFill>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lv-LV" i="1" dirty="0">
                <a:latin typeface="Times New Roman" panose="02020603050405020304" pitchFamily="18" charset="0"/>
                <a:cs typeface="Times New Roman" panose="02020603050405020304" pitchFamily="18" charset="0"/>
              </a:rPr>
              <a:t>Autoritātes atšķiras un nepārklājas.</a:t>
            </a:r>
          </a:p>
        </p:txBody>
      </p:sp>
      <p:sp>
        <p:nvSpPr>
          <p:cNvPr id="6" name="TextBox 5">
            <a:extLst>
              <a:ext uri="{FF2B5EF4-FFF2-40B4-BE49-F238E27FC236}">
                <a16:creationId xmlns:a16="http://schemas.microsoft.com/office/drawing/2014/main" id="{43EC5587-339A-C863-F00C-4E3035C63A11}"/>
              </a:ext>
            </a:extLst>
          </p:cNvPr>
          <p:cNvSpPr txBox="1"/>
          <p:nvPr/>
        </p:nvSpPr>
        <p:spPr>
          <a:xfrm>
            <a:off x="838200" y="1690688"/>
            <a:ext cx="3817776" cy="646331"/>
          </a:xfrm>
          <a:prstGeom prst="rect">
            <a:avLst/>
          </a:prstGeom>
          <a:solidFill>
            <a:schemeClr val="bg1">
              <a:lumMod val="95000"/>
            </a:schemeClr>
          </a:solidFill>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lv-LV" i="1" dirty="0">
                <a:latin typeface="Times New Roman" panose="02020603050405020304" pitchFamily="18" charset="0"/>
                <a:cs typeface="Times New Roman" panose="02020603050405020304" pitchFamily="18" charset="0"/>
              </a:rPr>
              <a:t>Argumentācijas tipi, kas raksturīgi pretējam viedoklim tiek integrēti.</a:t>
            </a:r>
          </a:p>
        </p:txBody>
      </p:sp>
      <p:cxnSp>
        <p:nvCxnSpPr>
          <p:cNvPr id="7" name="Straight Connector 6">
            <a:extLst>
              <a:ext uri="{FF2B5EF4-FFF2-40B4-BE49-F238E27FC236}">
                <a16:creationId xmlns:a16="http://schemas.microsoft.com/office/drawing/2014/main" id="{65EE6609-D229-424E-82A6-7F2AB75A52DB}"/>
              </a:ext>
            </a:extLst>
          </p:cNvPr>
          <p:cNvCxnSpPr>
            <a:cxnSpLocks/>
          </p:cNvCxnSpPr>
          <p:nvPr/>
        </p:nvCxnSpPr>
        <p:spPr>
          <a:xfrm flipH="1" flipV="1">
            <a:off x="7370064" y="5442963"/>
            <a:ext cx="503706" cy="411063"/>
          </a:xfrm>
          <a:prstGeom prst="line">
            <a:avLst/>
          </a:prstGeom>
        </p:spPr>
        <p:style>
          <a:lnRef idx="1">
            <a:schemeClr val="dk1"/>
          </a:lnRef>
          <a:fillRef idx="0">
            <a:schemeClr val="dk1"/>
          </a:fillRef>
          <a:effectRef idx="0">
            <a:schemeClr val="dk1"/>
          </a:effectRef>
          <a:fontRef idx="minor">
            <a:schemeClr val="tx1"/>
          </a:fontRef>
        </p:style>
      </p:cxnSp>
      <p:cxnSp>
        <p:nvCxnSpPr>
          <p:cNvPr id="11" name="Straight Connector 10">
            <a:extLst>
              <a:ext uri="{FF2B5EF4-FFF2-40B4-BE49-F238E27FC236}">
                <a16:creationId xmlns:a16="http://schemas.microsoft.com/office/drawing/2014/main" id="{00C7DAFE-D111-E8AE-CD1D-F9336F62FBDC}"/>
              </a:ext>
            </a:extLst>
          </p:cNvPr>
          <p:cNvCxnSpPr>
            <a:cxnSpLocks/>
          </p:cNvCxnSpPr>
          <p:nvPr/>
        </p:nvCxnSpPr>
        <p:spPr>
          <a:xfrm flipV="1">
            <a:off x="481584" y="2337019"/>
            <a:ext cx="356616" cy="1027973"/>
          </a:xfrm>
          <a:prstGeom prst="line">
            <a:avLst/>
          </a:prstGeom>
        </p:spPr>
        <p:style>
          <a:lnRef idx="1">
            <a:schemeClr val="dk1"/>
          </a:lnRef>
          <a:fillRef idx="0">
            <a:schemeClr val="dk1"/>
          </a:fillRef>
          <a:effectRef idx="0">
            <a:schemeClr val="dk1"/>
          </a:effectRef>
          <a:fontRef idx="minor">
            <a:schemeClr val="tx1"/>
          </a:fontRef>
        </p:style>
      </p:cxnSp>
      <p:cxnSp>
        <p:nvCxnSpPr>
          <p:cNvPr id="14" name="Straight Connector 13">
            <a:extLst>
              <a:ext uri="{FF2B5EF4-FFF2-40B4-BE49-F238E27FC236}">
                <a16:creationId xmlns:a16="http://schemas.microsoft.com/office/drawing/2014/main" id="{3276150E-5587-2410-48E1-2B75E806792F}"/>
              </a:ext>
            </a:extLst>
          </p:cNvPr>
          <p:cNvCxnSpPr>
            <a:cxnSpLocks/>
          </p:cNvCxnSpPr>
          <p:nvPr/>
        </p:nvCxnSpPr>
        <p:spPr>
          <a:xfrm flipH="1" flipV="1">
            <a:off x="481584" y="3364992"/>
            <a:ext cx="421930" cy="438912"/>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0389688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507EE5-7910-31A4-0D8C-9A1FD7FDF3E1}"/>
              </a:ext>
            </a:extLst>
          </p:cNvPr>
          <p:cNvSpPr>
            <a:spLocks noGrp="1"/>
          </p:cNvSpPr>
          <p:nvPr>
            <p:ph type="title"/>
          </p:nvPr>
        </p:nvSpPr>
        <p:spPr>
          <a:xfrm>
            <a:off x="838200" y="2333884"/>
            <a:ext cx="10515600" cy="1325563"/>
          </a:xfrm>
        </p:spPr>
        <p:txBody>
          <a:bodyPr/>
          <a:lstStyle/>
          <a:p>
            <a:pPr algn="ctr"/>
            <a:r>
              <a:rPr lang="lv-LV" b="1" dirty="0">
                <a:latin typeface="Times New Roman" panose="02020603050405020304" pitchFamily="18" charset="0"/>
                <a:cs typeface="Times New Roman" panose="02020603050405020304" pitchFamily="18" charset="0"/>
              </a:rPr>
              <a:t>Paldies!</a:t>
            </a:r>
            <a:endParaRPr lang="en-US"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967309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pattFill prst="pct5">
          <a:fgClr>
            <a:schemeClr val="accent2">
              <a:lumMod val="60000"/>
              <a:lumOff val="40000"/>
            </a:schemeClr>
          </a:fgClr>
          <a:bgClr>
            <a:schemeClr val="bg1"/>
          </a:bgClr>
        </a:patt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BC9F23-04D9-C535-5BC2-608BE8AD72C5}"/>
              </a:ext>
            </a:extLst>
          </p:cNvPr>
          <p:cNvSpPr>
            <a:spLocks noGrp="1"/>
          </p:cNvSpPr>
          <p:nvPr>
            <p:ph type="title"/>
          </p:nvPr>
        </p:nvSpPr>
        <p:spPr>
          <a:xfrm>
            <a:off x="838200" y="2766218"/>
            <a:ext cx="10515600" cy="1325563"/>
          </a:xfrm>
        </p:spPr>
        <p:txBody>
          <a:bodyPr/>
          <a:lstStyle/>
          <a:p>
            <a:pPr algn="ctr"/>
            <a:r>
              <a:rPr lang="lv-LV" dirty="0">
                <a:latin typeface="Times New Roman" panose="02020603050405020304" pitchFamily="18" charset="0"/>
                <a:cs typeface="Times New Roman" panose="02020603050405020304" pitchFamily="18" charset="0"/>
              </a:rPr>
              <a:t>Hronoloģisks skats uz sieviešu ordinācijas atspoguļojumu ziņu portālos</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835228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 name="Picture 20">
            <a:extLst>
              <a:ext uri="{FF2B5EF4-FFF2-40B4-BE49-F238E27FC236}">
                <a16:creationId xmlns:a16="http://schemas.microsoft.com/office/drawing/2014/main" id="{EDBF5D26-7716-A093-5370-15355C6711CA}"/>
              </a:ext>
            </a:extLst>
          </p:cNvPr>
          <p:cNvPicPr>
            <a:picLocks noChangeAspect="1"/>
          </p:cNvPicPr>
          <p:nvPr/>
        </p:nvPicPr>
        <p:blipFill>
          <a:blip r:embed="rId2"/>
          <a:stretch>
            <a:fillRect/>
          </a:stretch>
        </p:blipFill>
        <p:spPr>
          <a:xfrm>
            <a:off x="521642" y="1351782"/>
            <a:ext cx="10602805" cy="5506218"/>
          </a:xfrm>
          <a:prstGeom prst="rect">
            <a:avLst/>
          </a:prstGeom>
        </p:spPr>
      </p:pic>
      <p:sp>
        <p:nvSpPr>
          <p:cNvPr id="5" name="TextBox 4">
            <a:extLst>
              <a:ext uri="{FF2B5EF4-FFF2-40B4-BE49-F238E27FC236}">
                <a16:creationId xmlns:a16="http://schemas.microsoft.com/office/drawing/2014/main" id="{D5941428-A947-C833-A783-92DE2CE5C1D9}"/>
              </a:ext>
            </a:extLst>
          </p:cNvPr>
          <p:cNvSpPr txBox="1"/>
          <p:nvPr/>
        </p:nvSpPr>
        <p:spPr>
          <a:xfrm>
            <a:off x="2525486" y="667657"/>
            <a:ext cx="7576457" cy="646331"/>
          </a:xfrm>
          <a:prstGeom prst="rect">
            <a:avLst/>
          </a:prstGeom>
          <a:noFill/>
        </p:spPr>
        <p:txBody>
          <a:bodyPr wrap="square" rtlCol="0">
            <a:spAutoFit/>
          </a:bodyPr>
          <a:lstStyle/>
          <a:p>
            <a:pPr algn="ctr"/>
            <a:r>
              <a:rPr lang="lv-LV" sz="3600" dirty="0">
                <a:latin typeface="Times New Roman" panose="02020603050405020304" pitchFamily="18" charset="0"/>
                <a:cs typeface="Times New Roman" panose="02020603050405020304" pitchFamily="18" charset="0"/>
              </a:rPr>
              <a:t>Raksti delfi.lv un tvnet.lv (2000–2022)</a:t>
            </a:r>
          </a:p>
        </p:txBody>
      </p:sp>
      <p:cxnSp>
        <p:nvCxnSpPr>
          <p:cNvPr id="7" name="Straight Connector 6">
            <a:extLst>
              <a:ext uri="{FF2B5EF4-FFF2-40B4-BE49-F238E27FC236}">
                <a16:creationId xmlns:a16="http://schemas.microsoft.com/office/drawing/2014/main" id="{25B683B7-ED63-563A-E3C1-14EF27DB3E57}"/>
              </a:ext>
            </a:extLst>
          </p:cNvPr>
          <p:cNvCxnSpPr/>
          <p:nvPr/>
        </p:nvCxnSpPr>
        <p:spPr>
          <a:xfrm flipH="1" flipV="1">
            <a:off x="3566381" y="3097857"/>
            <a:ext cx="580571" cy="551543"/>
          </a:xfrm>
          <a:prstGeom prst="line">
            <a:avLst/>
          </a:prstGeom>
        </p:spPr>
        <p:style>
          <a:lnRef idx="1">
            <a:schemeClr val="dk1"/>
          </a:lnRef>
          <a:fillRef idx="0">
            <a:schemeClr val="dk1"/>
          </a:fillRef>
          <a:effectRef idx="0">
            <a:schemeClr val="dk1"/>
          </a:effectRef>
          <a:fontRef idx="minor">
            <a:schemeClr val="tx1"/>
          </a:fontRef>
        </p:style>
      </p:cxnSp>
      <p:cxnSp>
        <p:nvCxnSpPr>
          <p:cNvPr id="8" name="Straight Connector 7">
            <a:extLst>
              <a:ext uri="{FF2B5EF4-FFF2-40B4-BE49-F238E27FC236}">
                <a16:creationId xmlns:a16="http://schemas.microsoft.com/office/drawing/2014/main" id="{F087AF5F-61E1-B5FB-E1FD-279E3FAFCA3F}"/>
              </a:ext>
            </a:extLst>
          </p:cNvPr>
          <p:cNvCxnSpPr>
            <a:cxnSpLocks/>
          </p:cNvCxnSpPr>
          <p:nvPr/>
        </p:nvCxnSpPr>
        <p:spPr>
          <a:xfrm>
            <a:off x="8352430" y="1946559"/>
            <a:ext cx="545911" cy="504967"/>
          </a:xfrm>
          <a:prstGeom prst="line">
            <a:avLst/>
          </a:prstGeom>
        </p:spPr>
        <p:style>
          <a:lnRef idx="1">
            <a:schemeClr val="dk1"/>
          </a:lnRef>
          <a:fillRef idx="0">
            <a:schemeClr val="dk1"/>
          </a:fillRef>
          <a:effectRef idx="0">
            <a:schemeClr val="dk1"/>
          </a:effectRef>
          <a:fontRef idx="minor">
            <a:schemeClr val="tx1"/>
          </a:fontRef>
        </p:style>
      </p:cxnSp>
      <p:sp>
        <p:nvSpPr>
          <p:cNvPr id="12" name="TextBox 11">
            <a:extLst>
              <a:ext uri="{FF2B5EF4-FFF2-40B4-BE49-F238E27FC236}">
                <a16:creationId xmlns:a16="http://schemas.microsoft.com/office/drawing/2014/main" id="{8E41FBC9-D62C-1105-340E-B1B5DBD791A6}"/>
              </a:ext>
            </a:extLst>
          </p:cNvPr>
          <p:cNvSpPr txBox="1"/>
          <p:nvPr/>
        </p:nvSpPr>
        <p:spPr>
          <a:xfrm>
            <a:off x="3566381" y="2451526"/>
            <a:ext cx="2496458" cy="646331"/>
          </a:xfrm>
          <a:prstGeom prst="rect">
            <a:avLst/>
          </a:prstGeom>
          <a:solidFill>
            <a:schemeClr val="bg1">
              <a:lumMod val="95000"/>
            </a:schemeClr>
          </a:solidFill>
        </p:spPr>
        <p:style>
          <a:lnRef idx="2">
            <a:schemeClr val="dk1"/>
          </a:lnRef>
          <a:fillRef idx="1">
            <a:schemeClr val="lt1"/>
          </a:fillRef>
          <a:effectRef idx="0">
            <a:schemeClr val="dk1"/>
          </a:effectRef>
          <a:fontRef idx="minor">
            <a:schemeClr val="dk1"/>
          </a:fontRef>
        </p:style>
        <p:txBody>
          <a:bodyPr wrap="square" rtlCol="0">
            <a:spAutoFit/>
          </a:bodyPr>
          <a:lstStyle/>
          <a:p>
            <a:r>
              <a:rPr lang="lv-LV" i="1" dirty="0">
                <a:latin typeface="Times New Roman" panose="02020603050405020304" pitchFamily="18" charset="0"/>
                <a:cs typeface="Times New Roman" panose="02020603050405020304" pitchFamily="18" charset="0"/>
              </a:rPr>
              <a:t>30 g. kopš LELB </a:t>
            </a:r>
            <a:r>
              <a:rPr lang="en-GB" i="1" dirty="0" err="1">
                <a:latin typeface="Times New Roman" panose="02020603050405020304" pitchFamily="18" charset="0"/>
                <a:cs typeface="Times New Roman" panose="02020603050405020304" pitchFamily="18" charset="0"/>
              </a:rPr>
              <a:t>pirm</a:t>
            </a:r>
            <a:r>
              <a:rPr lang="lv-LV" i="1" dirty="0" err="1">
                <a:latin typeface="Times New Roman" panose="02020603050405020304" pitchFamily="18" charset="0"/>
                <a:cs typeface="Times New Roman" panose="02020603050405020304" pitchFamily="18" charset="0"/>
              </a:rPr>
              <a:t>ās</a:t>
            </a:r>
            <a:r>
              <a:rPr lang="lv-LV" i="1" dirty="0">
                <a:latin typeface="Times New Roman" panose="02020603050405020304" pitchFamily="18" charset="0"/>
                <a:cs typeface="Times New Roman" panose="02020603050405020304" pitchFamily="18" charset="0"/>
              </a:rPr>
              <a:t> sieviešu ordinācijas.</a:t>
            </a:r>
          </a:p>
        </p:txBody>
      </p:sp>
      <p:sp>
        <p:nvSpPr>
          <p:cNvPr id="13" name="TextBox 12">
            <a:extLst>
              <a:ext uri="{FF2B5EF4-FFF2-40B4-BE49-F238E27FC236}">
                <a16:creationId xmlns:a16="http://schemas.microsoft.com/office/drawing/2014/main" id="{1DD063FB-E9CF-2E2E-7086-1BF6147BAFD3}"/>
              </a:ext>
            </a:extLst>
          </p:cNvPr>
          <p:cNvSpPr txBox="1"/>
          <p:nvPr/>
        </p:nvSpPr>
        <p:spPr>
          <a:xfrm>
            <a:off x="8898341" y="2454938"/>
            <a:ext cx="2496458" cy="923330"/>
          </a:xfrm>
          <a:prstGeom prst="rect">
            <a:avLst/>
          </a:prstGeom>
          <a:solidFill>
            <a:schemeClr val="bg1">
              <a:lumMod val="95000"/>
            </a:schemeClr>
          </a:solidFill>
        </p:spPr>
        <p:style>
          <a:lnRef idx="2">
            <a:schemeClr val="dk1"/>
          </a:lnRef>
          <a:fillRef idx="1">
            <a:schemeClr val="lt1"/>
          </a:fillRef>
          <a:effectRef idx="0">
            <a:schemeClr val="dk1"/>
          </a:effectRef>
          <a:fontRef idx="minor">
            <a:schemeClr val="dk1"/>
          </a:fontRef>
        </p:style>
        <p:txBody>
          <a:bodyPr wrap="square" rtlCol="0">
            <a:spAutoFit/>
          </a:bodyPr>
          <a:lstStyle/>
          <a:p>
            <a:r>
              <a:rPr lang="lv-LV" i="1" dirty="0">
                <a:latin typeface="Times New Roman" panose="02020603050405020304" pitchFamily="18" charset="0"/>
                <a:cs typeface="Times New Roman" panose="02020603050405020304" pitchFamily="18" charset="0"/>
              </a:rPr>
              <a:t>LELB 27. sinodes balsojums par sieviešu ordinācijas aizliegumu.</a:t>
            </a:r>
          </a:p>
        </p:txBody>
      </p:sp>
      <p:sp>
        <p:nvSpPr>
          <p:cNvPr id="18" name="Rectangle 17">
            <a:extLst>
              <a:ext uri="{FF2B5EF4-FFF2-40B4-BE49-F238E27FC236}">
                <a16:creationId xmlns:a16="http://schemas.microsoft.com/office/drawing/2014/main" id="{FB184765-3651-39EB-620E-D08321829971}"/>
              </a:ext>
            </a:extLst>
          </p:cNvPr>
          <p:cNvSpPr/>
          <p:nvPr/>
        </p:nvSpPr>
        <p:spPr>
          <a:xfrm>
            <a:off x="7991475" y="1946559"/>
            <a:ext cx="360955" cy="3590641"/>
          </a:xfrm>
          <a:prstGeom prst="rect">
            <a:avLst/>
          </a:prstGeom>
          <a:solidFill>
            <a:srgbClr val="33BCC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Tree>
    <p:extLst>
      <p:ext uri="{BB962C8B-B14F-4D97-AF65-F5344CB8AC3E}">
        <p14:creationId xmlns:p14="http://schemas.microsoft.com/office/powerpoint/2010/main" val="38212353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3"/>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grpId="0" nodeType="clickEffect">
                                  <p:stCondLst>
                                    <p:cond delay="0"/>
                                  </p:stCondLst>
                                  <p:childTnLst>
                                    <p:set>
                                      <p:cBhvr>
                                        <p:cTn id="18" dur="1" fill="hold">
                                          <p:stCondLst>
                                            <p:cond delay="0"/>
                                          </p:stCondLst>
                                        </p:cTn>
                                        <p:tgtEl>
                                          <p:spTgt spid="18"/>
                                        </p:tgtEl>
                                        <p:attrNameLst>
                                          <p:attrName>style.visibility</p:attrName>
                                        </p:attrNameLst>
                                      </p:cBhvr>
                                      <p:to>
                                        <p:strVal val="visible"/>
                                      </p:to>
                                    </p:set>
                                    <p:animEffect transition="in" filter="wipe(down)">
                                      <p:cBhvr>
                                        <p:cTn id="19" dur="2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49309126-49A6-6051-43DD-F72AB6E202A4}"/>
              </a:ext>
            </a:extLst>
          </p:cNvPr>
          <p:cNvPicPr>
            <a:picLocks noChangeAspect="1"/>
          </p:cNvPicPr>
          <p:nvPr/>
        </p:nvPicPr>
        <p:blipFill>
          <a:blip r:embed="rId2"/>
          <a:stretch>
            <a:fillRect/>
          </a:stretch>
        </p:blipFill>
        <p:spPr>
          <a:xfrm>
            <a:off x="815265" y="1751887"/>
            <a:ext cx="10174120" cy="5106113"/>
          </a:xfrm>
          <a:prstGeom prst="rect">
            <a:avLst/>
          </a:prstGeom>
        </p:spPr>
      </p:pic>
      <p:sp>
        <p:nvSpPr>
          <p:cNvPr id="8" name="TextBox 7">
            <a:extLst>
              <a:ext uri="{FF2B5EF4-FFF2-40B4-BE49-F238E27FC236}">
                <a16:creationId xmlns:a16="http://schemas.microsoft.com/office/drawing/2014/main" id="{62F447AF-FD38-3B73-C1BE-775900563CB7}"/>
              </a:ext>
            </a:extLst>
          </p:cNvPr>
          <p:cNvSpPr txBox="1"/>
          <p:nvPr/>
        </p:nvSpPr>
        <p:spPr>
          <a:xfrm>
            <a:off x="2525486" y="667657"/>
            <a:ext cx="7576457" cy="646331"/>
          </a:xfrm>
          <a:prstGeom prst="rect">
            <a:avLst/>
          </a:prstGeom>
          <a:noFill/>
        </p:spPr>
        <p:txBody>
          <a:bodyPr wrap="square" rtlCol="0">
            <a:spAutoFit/>
          </a:bodyPr>
          <a:lstStyle/>
          <a:p>
            <a:pPr algn="ctr"/>
            <a:r>
              <a:rPr lang="lv-LV" sz="3600" dirty="0">
                <a:latin typeface="Times New Roman" panose="02020603050405020304" pitchFamily="18" charset="0"/>
                <a:cs typeface="Times New Roman" panose="02020603050405020304" pitchFamily="18" charset="0"/>
              </a:rPr>
              <a:t>Raksti delfi.lv un tvnet.lv (2016)</a:t>
            </a:r>
          </a:p>
        </p:txBody>
      </p:sp>
      <p:cxnSp>
        <p:nvCxnSpPr>
          <p:cNvPr id="11" name="Straight Connector 10">
            <a:extLst>
              <a:ext uri="{FF2B5EF4-FFF2-40B4-BE49-F238E27FC236}">
                <a16:creationId xmlns:a16="http://schemas.microsoft.com/office/drawing/2014/main" id="{95EFB139-F478-E04F-E0E5-E378EC739B75}"/>
              </a:ext>
            </a:extLst>
          </p:cNvPr>
          <p:cNvCxnSpPr/>
          <p:nvPr/>
        </p:nvCxnSpPr>
        <p:spPr>
          <a:xfrm flipH="1" flipV="1">
            <a:off x="6294823" y="2428363"/>
            <a:ext cx="580571" cy="551543"/>
          </a:xfrm>
          <a:prstGeom prst="line">
            <a:avLst/>
          </a:prstGeom>
        </p:spPr>
        <p:style>
          <a:lnRef idx="1">
            <a:schemeClr val="dk1"/>
          </a:lnRef>
          <a:fillRef idx="0">
            <a:schemeClr val="dk1"/>
          </a:fillRef>
          <a:effectRef idx="0">
            <a:schemeClr val="dk1"/>
          </a:effectRef>
          <a:fontRef idx="minor">
            <a:schemeClr val="tx1"/>
          </a:fontRef>
        </p:style>
      </p:cxnSp>
      <p:sp>
        <p:nvSpPr>
          <p:cNvPr id="12" name="TextBox 11">
            <a:extLst>
              <a:ext uri="{FF2B5EF4-FFF2-40B4-BE49-F238E27FC236}">
                <a16:creationId xmlns:a16="http://schemas.microsoft.com/office/drawing/2014/main" id="{69383E84-A815-1CAE-7307-C91AC8C872C5}"/>
              </a:ext>
            </a:extLst>
          </p:cNvPr>
          <p:cNvSpPr txBox="1"/>
          <p:nvPr/>
        </p:nvSpPr>
        <p:spPr>
          <a:xfrm>
            <a:off x="6875394" y="2979906"/>
            <a:ext cx="2589128" cy="646331"/>
          </a:xfrm>
          <a:prstGeom prst="rect">
            <a:avLst/>
          </a:prstGeom>
          <a:solidFill>
            <a:schemeClr val="bg1">
              <a:lumMod val="95000"/>
            </a:schemeClr>
          </a:solidFill>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lv-LV" i="1" dirty="0">
                <a:latin typeface="Times New Roman" panose="02020603050405020304" pitchFamily="18" charset="0"/>
                <a:cs typeface="Times New Roman" panose="02020603050405020304" pitchFamily="18" charset="0"/>
              </a:rPr>
              <a:t>LELB 27. sinodes balsojums 3. jūnijā.</a:t>
            </a:r>
          </a:p>
        </p:txBody>
      </p:sp>
    </p:spTree>
    <p:extLst>
      <p:ext uri="{BB962C8B-B14F-4D97-AF65-F5344CB8AC3E}">
        <p14:creationId xmlns:p14="http://schemas.microsoft.com/office/powerpoint/2010/main" val="4218475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62BDA740-6C30-5D5D-F1C6-B1DED897BF17}"/>
              </a:ext>
            </a:extLst>
          </p:cNvPr>
          <p:cNvSpPr txBox="1"/>
          <p:nvPr/>
        </p:nvSpPr>
        <p:spPr>
          <a:xfrm>
            <a:off x="263015" y="266161"/>
            <a:ext cx="6098458" cy="461665"/>
          </a:xfrm>
          <a:prstGeom prst="rect">
            <a:avLst/>
          </a:prstGeom>
          <a:noFill/>
        </p:spPr>
        <p:txBody>
          <a:bodyPr wrap="square">
            <a:spAutoFit/>
          </a:bodyPr>
          <a:lstStyle/>
          <a:p>
            <a:pPr algn="ctr"/>
            <a:r>
              <a:rPr lang="lv-LV" sz="2400" dirty="0">
                <a:latin typeface="Times New Roman" panose="02020603050405020304" pitchFamily="18" charset="0"/>
                <a:cs typeface="Times New Roman" panose="02020603050405020304" pitchFamily="18" charset="0"/>
              </a:rPr>
              <a:t>Sieviešu ordinācija delfi.lv un tvnet.lv (2016)</a:t>
            </a:r>
          </a:p>
        </p:txBody>
      </p:sp>
      <p:pic>
        <p:nvPicPr>
          <p:cNvPr id="9" name="Picture 8">
            <a:extLst>
              <a:ext uri="{FF2B5EF4-FFF2-40B4-BE49-F238E27FC236}">
                <a16:creationId xmlns:a16="http://schemas.microsoft.com/office/drawing/2014/main" id="{9292CE0F-8DCF-1F68-60CF-D7090E58CB97}"/>
              </a:ext>
            </a:extLst>
          </p:cNvPr>
          <p:cNvPicPr>
            <a:picLocks noChangeAspect="1"/>
          </p:cNvPicPr>
          <p:nvPr/>
        </p:nvPicPr>
        <p:blipFill>
          <a:blip r:embed="rId2"/>
          <a:stretch>
            <a:fillRect/>
          </a:stretch>
        </p:blipFill>
        <p:spPr>
          <a:xfrm>
            <a:off x="164249" y="727826"/>
            <a:ext cx="5666280" cy="5951177"/>
          </a:xfrm>
          <a:prstGeom prst="rect">
            <a:avLst/>
          </a:prstGeom>
        </p:spPr>
      </p:pic>
      <p:sp>
        <p:nvSpPr>
          <p:cNvPr id="10" name="Rectangle 9">
            <a:extLst>
              <a:ext uri="{FF2B5EF4-FFF2-40B4-BE49-F238E27FC236}">
                <a16:creationId xmlns:a16="http://schemas.microsoft.com/office/drawing/2014/main" id="{B0EAFE3A-E2DB-341D-8C71-D30B21193E9E}"/>
              </a:ext>
            </a:extLst>
          </p:cNvPr>
          <p:cNvSpPr/>
          <p:nvPr/>
        </p:nvSpPr>
        <p:spPr>
          <a:xfrm>
            <a:off x="766359" y="880848"/>
            <a:ext cx="4952053" cy="4155175"/>
          </a:xfrm>
          <a:prstGeom prst="rect">
            <a:avLst/>
          </a:prstGeom>
          <a:solidFill>
            <a:srgbClr val="33BCC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Tree>
    <p:extLst>
      <p:ext uri="{BB962C8B-B14F-4D97-AF65-F5344CB8AC3E}">
        <p14:creationId xmlns:p14="http://schemas.microsoft.com/office/powerpoint/2010/main" val="2593846203"/>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6CEBAE82-6518-73C3-A9C7-C268C7F9D4C0}"/>
              </a:ext>
            </a:extLst>
          </p:cNvPr>
          <p:cNvPicPr>
            <a:picLocks noChangeAspect="1"/>
          </p:cNvPicPr>
          <p:nvPr/>
        </p:nvPicPr>
        <p:blipFill>
          <a:blip r:embed="rId2"/>
          <a:stretch>
            <a:fillRect/>
          </a:stretch>
        </p:blipFill>
        <p:spPr>
          <a:xfrm>
            <a:off x="787653" y="1627414"/>
            <a:ext cx="10232551" cy="5341993"/>
          </a:xfrm>
          <a:prstGeom prst="rect">
            <a:avLst/>
          </a:prstGeom>
        </p:spPr>
      </p:pic>
      <p:sp>
        <p:nvSpPr>
          <p:cNvPr id="5" name="TextBox 4">
            <a:extLst>
              <a:ext uri="{FF2B5EF4-FFF2-40B4-BE49-F238E27FC236}">
                <a16:creationId xmlns:a16="http://schemas.microsoft.com/office/drawing/2014/main" id="{D5941428-A947-C833-A783-92DE2CE5C1D9}"/>
              </a:ext>
            </a:extLst>
          </p:cNvPr>
          <p:cNvSpPr txBox="1"/>
          <p:nvPr/>
        </p:nvSpPr>
        <p:spPr>
          <a:xfrm>
            <a:off x="2525486" y="667657"/>
            <a:ext cx="7576457" cy="646331"/>
          </a:xfrm>
          <a:prstGeom prst="rect">
            <a:avLst/>
          </a:prstGeom>
          <a:noFill/>
        </p:spPr>
        <p:txBody>
          <a:bodyPr wrap="square" rtlCol="0">
            <a:spAutoFit/>
          </a:bodyPr>
          <a:lstStyle/>
          <a:p>
            <a:pPr algn="ctr"/>
            <a:r>
              <a:rPr lang="lv-LV" sz="3600" dirty="0">
                <a:latin typeface="Times New Roman" panose="02020603050405020304" pitchFamily="18" charset="0"/>
                <a:cs typeface="Times New Roman" panose="02020603050405020304" pitchFamily="18" charset="0"/>
              </a:rPr>
              <a:t>Raksti delfi.lv un tvnet.lv (2003–2022)</a:t>
            </a:r>
          </a:p>
        </p:txBody>
      </p:sp>
      <p:sp>
        <p:nvSpPr>
          <p:cNvPr id="18" name="Rectangle 17">
            <a:extLst>
              <a:ext uri="{FF2B5EF4-FFF2-40B4-BE49-F238E27FC236}">
                <a16:creationId xmlns:a16="http://schemas.microsoft.com/office/drawing/2014/main" id="{FB184765-3651-39EB-620E-D08321829971}"/>
              </a:ext>
            </a:extLst>
          </p:cNvPr>
          <p:cNvSpPr/>
          <p:nvPr/>
        </p:nvSpPr>
        <p:spPr>
          <a:xfrm>
            <a:off x="7478973" y="2251881"/>
            <a:ext cx="327546" cy="3316406"/>
          </a:xfrm>
          <a:prstGeom prst="rect">
            <a:avLst/>
          </a:prstGeom>
          <a:solidFill>
            <a:srgbClr val="33BCC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Tree>
    <p:extLst>
      <p:ext uri="{BB962C8B-B14F-4D97-AF65-F5344CB8AC3E}">
        <p14:creationId xmlns:p14="http://schemas.microsoft.com/office/powerpoint/2010/main" val="55469884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xit" presetSubtype="1" fill="hold" grpId="0" nodeType="withEffect">
                                  <p:stCondLst>
                                    <p:cond delay="0"/>
                                  </p:stCondLst>
                                  <p:childTnLst>
                                    <p:animEffect transition="out" filter="wipe(up)">
                                      <p:cBhvr>
                                        <p:cTn id="6" dur="1600"/>
                                        <p:tgtEl>
                                          <p:spTgt spid="18"/>
                                        </p:tgtEl>
                                      </p:cBhvr>
                                    </p:animEffect>
                                    <p:set>
                                      <p:cBhvr>
                                        <p:cTn id="7" dur="1" fill="hold">
                                          <p:stCondLst>
                                            <p:cond delay="1599"/>
                                          </p:stCondLst>
                                        </p:cTn>
                                        <p:tgtEl>
                                          <p:spTgt spid="1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pattFill prst="pct5">
          <a:fgClr>
            <a:schemeClr val="accent2">
              <a:lumMod val="60000"/>
              <a:lumOff val="40000"/>
            </a:schemeClr>
          </a:fgClr>
          <a:bgClr>
            <a:schemeClr val="bg1"/>
          </a:bgClr>
        </a:patt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BC9F23-04D9-C535-5BC2-608BE8AD72C5}"/>
              </a:ext>
            </a:extLst>
          </p:cNvPr>
          <p:cNvSpPr>
            <a:spLocks noGrp="1"/>
          </p:cNvSpPr>
          <p:nvPr>
            <p:ph type="title"/>
          </p:nvPr>
        </p:nvSpPr>
        <p:spPr>
          <a:xfrm>
            <a:off x="838200" y="2766218"/>
            <a:ext cx="10515600" cy="1325563"/>
          </a:xfrm>
        </p:spPr>
        <p:txBody>
          <a:bodyPr/>
          <a:lstStyle/>
          <a:p>
            <a:pPr algn="ctr"/>
            <a:r>
              <a:rPr lang="lv-LV" dirty="0">
                <a:latin typeface="Times New Roman" panose="02020603050405020304" pitchFamily="18" charset="0"/>
                <a:cs typeface="Times New Roman" panose="02020603050405020304" pitchFamily="18" charset="0"/>
              </a:rPr>
              <a:t>Attieksmes pret sieviešu ordināciju </a:t>
            </a:r>
            <a:br>
              <a:rPr lang="lv-LV" dirty="0">
                <a:latin typeface="Times New Roman" panose="02020603050405020304" pitchFamily="18" charset="0"/>
                <a:cs typeface="Times New Roman" panose="02020603050405020304" pitchFamily="18" charset="0"/>
              </a:rPr>
            </a:br>
            <a:r>
              <a:rPr lang="lv-LV" dirty="0">
                <a:latin typeface="Times New Roman" panose="02020603050405020304" pitchFamily="18" charset="0"/>
                <a:cs typeface="Times New Roman" panose="02020603050405020304" pitchFamily="18" charset="0"/>
              </a:rPr>
              <a:t>ziņu portālos</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104503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79525FB1-D92E-96CD-76F8-156FA8DB9EA0}"/>
              </a:ext>
            </a:extLst>
          </p:cNvPr>
          <p:cNvPicPr>
            <a:picLocks noChangeAspect="1"/>
          </p:cNvPicPr>
          <p:nvPr/>
        </p:nvPicPr>
        <p:blipFill>
          <a:blip r:embed="rId2"/>
          <a:stretch>
            <a:fillRect/>
          </a:stretch>
        </p:blipFill>
        <p:spPr>
          <a:xfrm>
            <a:off x="2406472" y="1360577"/>
            <a:ext cx="6785371" cy="5337825"/>
          </a:xfrm>
          <a:prstGeom prst="rect">
            <a:avLst/>
          </a:prstGeom>
        </p:spPr>
      </p:pic>
      <p:pic>
        <p:nvPicPr>
          <p:cNvPr id="5" name="Picture 4">
            <a:extLst>
              <a:ext uri="{FF2B5EF4-FFF2-40B4-BE49-F238E27FC236}">
                <a16:creationId xmlns:a16="http://schemas.microsoft.com/office/drawing/2014/main" id="{A767B918-76CD-ECC8-214C-C86FD71F2DA2}"/>
              </a:ext>
            </a:extLst>
          </p:cNvPr>
          <p:cNvPicPr>
            <a:picLocks noChangeAspect="1"/>
          </p:cNvPicPr>
          <p:nvPr/>
        </p:nvPicPr>
        <p:blipFill>
          <a:blip r:embed="rId3"/>
          <a:stretch>
            <a:fillRect/>
          </a:stretch>
        </p:blipFill>
        <p:spPr>
          <a:xfrm>
            <a:off x="9079931" y="1510767"/>
            <a:ext cx="1985514" cy="1557558"/>
          </a:xfrm>
          <a:prstGeom prst="rect">
            <a:avLst/>
          </a:prstGeom>
        </p:spPr>
      </p:pic>
      <p:sp>
        <p:nvSpPr>
          <p:cNvPr id="8" name="TextBox 7">
            <a:extLst>
              <a:ext uri="{FF2B5EF4-FFF2-40B4-BE49-F238E27FC236}">
                <a16:creationId xmlns:a16="http://schemas.microsoft.com/office/drawing/2014/main" id="{1BAF6EF7-3FB4-4B16-D672-7F6B630A67A3}"/>
              </a:ext>
            </a:extLst>
          </p:cNvPr>
          <p:cNvSpPr txBox="1"/>
          <p:nvPr/>
        </p:nvSpPr>
        <p:spPr>
          <a:xfrm>
            <a:off x="2272903" y="283359"/>
            <a:ext cx="7799785" cy="1077218"/>
          </a:xfrm>
          <a:prstGeom prst="rect">
            <a:avLst/>
          </a:prstGeom>
          <a:noFill/>
        </p:spPr>
        <p:txBody>
          <a:bodyPr wrap="square" rtlCol="0">
            <a:spAutoFit/>
          </a:bodyPr>
          <a:lstStyle/>
          <a:p>
            <a:pPr algn="ctr"/>
            <a:r>
              <a:rPr lang="lv-LV" sz="3200" dirty="0">
                <a:latin typeface="Times New Roman" panose="02020603050405020304" pitchFamily="18" charset="0"/>
                <a:cs typeface="Times New Roman" panose="02020603050405020304" pitchFamily="18" charset="0"/>
              </a:rPr>
              <a:t>Attieksmes pret sieviešu ordināciju, dzimumu vienlīdzību un sievietes lomu (2000–2022)</a:t>
            </a:r>
          </a:p>
        </p:txBody>
      </p:sp>
    </p:spTree>
    <p:extLst>
      <p:ext uri="{BB962C8B-B14F-4D97-AF65-F5344CB8AC3E}">
        <p14:creationId xmlns:p14="http://schemas.microsoft.com/office/powerpoint/2010/main" val="40443766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pattFill prst="pct5">
          <a:fgClr>
            <a:schemeClr val="accent2">
              <a:lumMod val="60000"/>
              <a:lumOff val="40000"/>
            </a:schemeClr>
          </a:fgClr>
          <a:bgClr>
            <a:schemeClr val="bg1"/>
          </a:bgClr>
        </a:patt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BC9F23-04D9-C535-5BC2-608BE8AD72C5}"/>
              </a:ext>
            </a:extLst>
          </p:cNvPr>
          <p:cNvSpPr>
            <a:spLocks noGrp="1"/>
          </p:cNvSpPr>
          <p:nvPr>
            <p:ph type="title"/>
          </p:nvPr>
        </p:nvSpPr>
        <p:spPr>
          <a:xfrm>
            <a:off x="838200" y="2766218"/>
            <a:ext cx="10515600" cy="1325563"/>
          </a:xfrm>
        </p:spPr>
        <p:txBody>
          <a:bodyPr>
            <a:normAutofit/>
          </a:bodyPr>
          <a:lstStyle/>
          <a:p>
            <a:pPr algn="ctr"/>
            <a:r>
              <a:rPr lang="lv-LV" dirty="0">
                <a:latin typeface="Times New Roman" panose="02020603050405020304" pitchFamily="18" charset="0"/>
                <a:cs typeface="Times New Roman" panose="02020603050405020304" pitchFamily="18" charset="0"/>
              </a:rPr>
              <a:t>Argumentācija (un tās trūkums) </a:t>
            </a:r>
            <a:br>
              <a:rPr lang="lv-LV" dirty="0">
                <a:latin typeface="Times New Roman" panose="02020603050405020304" pitchFamily="18" charset="0"/>
                <a:cs typeface="Times New Roman" panose="02020603050405020304" pitchFamily="18" charset="0"/>
              </a:rPr>
            </a:br>
            <a:r>
              <a:rPr lang="lv-LV" dirty="0">
                <a:latin typeface="Times New Roman" panose="02020603050405020304" pitchFamily="18" charset="0"/>
                <a:cs typeface="Times New Roman" panose="02020603050405020304" pitchFamily="18" charset="0"/>
              </a:rPr>
              <a:t>rakstos par sieviešu ordināciju</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1997931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728</TotalTime>
  <Words>748</Words>
  <Application>Microsoft Office PowerPoint</Application>
  <PresentationFormat>Platekrāna</PresentationFormat>
  <Paragraphs>50</Paragraphs>
  <Slides>14</Slides>
  <Notes>0</Notes>
  <HiddenSlides>0</HiddenSlides>
  <MMClips>0</MMClips>
  <ScaleCrop>false</ScaleCrop>
  <HeadingPairs>
    <vt:vector size="4" baseType="variant">
      <vt:variant>
        <vt:lpstr>Dizains</vt:lpstr>
      </vt:variant>
      <vt:variant>
        <vt:i4>1</vt:i4>
      </vt:variant>
      <vt:variant>
        <vt:lpstr>Slaidu virsraksti</vt:lpstr>
      </vt:variant>
      <vt:variant>
        <vt:i4>14</vt:i4>
      </vt:variant>
    </vt:vector>
  </HeadingPairs>
  <TitlesOfParts>
    <vt:vector size="15" baseType="lpstr">
      <vt:lpstr>Office Theme</vt:lpstr>
      <vt:lpstr>SIEVIETES VIETA</vt:lpstr>
      <vt:lpstr>Hronoloģisks skats uz sieviešu ordinācijas atspoguļojumu ziņu portālos</vt:lpstr>
      <vt:lpstr>PowerPoint prezentācija</vt:lpstr>
      <vt:lpstr>PowerPoint prezentācija</vt:lpstr>
      <vt:lpstr>PowerPoint prezentācija</vt:lpstr>
      <vt:lpstr>PowerPoint prezentācija</vt:lpstr>
      <vt:lpstr>Attieksmes pret sieviešu ordināciju  ziņu portālos</vt:lpstr>
      <vt:lpstr>PowerPoint prezentācija</vt:lpstr>
      <vt:lpstr>Argumentācija (un tās trūkums)  rakstos par sieviešu ordināciju</vt:lpstr>
      <vt:lpstr>PowerPoint prezentācija</vt:lpstr>
      <vt:lpstr>PowerPoint prezentācija</vt:lpstr>
      <vt:lpstr>Biežāko argumentu piemēri</vt:lpstr>
      <vt:lpstr>Interesanti novērojumi</vt:lpstr>
      <vt:lpstr>Paldies!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Emīls Zavelis</dc:creator>
  <cp:lastModifiedBy>Sofija Anna Kozlova</cp:lastModifiedBy>
  <cp:revision>7</cp:revision>
  <dcterms:created xsi:type="dcterms:W3CDTF">2023-04-27T23:34:21Z</dcterms:created>
  <dcterms:modified xsi:type="dcterms:W3CDTF">2023-06-30T13:32:31Z</dcterms:modified>
</cp:coreProperties>
</file>