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handoutMasterIdLst>
    <p:handoutMasterId r:id="rId28"/>
  </p:handoutMasterIdLst>
  <p:sldIdLst>
    <p:sldId id="293" r:id="rId2"/>
    <p:sldId id="325" r:id="rId3"/>
    <p:sldId id="331" r:id="rId4"/>
    <p:sldId id="336" r:id="rId5"/>
    <p:sldId id="330" r:id="rId6"/>
    <p:sldId id="329" r:id="rId7"/>
    <p:sldId id="326" r:id="rId8"/>
    <p:sldId id="324" r:id="rId9"/>
    <p:sldId id="332" r:id="rId10"/>
    <p:sldId id="333" r:id="rId11"/>
    <p:sldId id="323" r:id="rId12"/>
    <p:sldId id="328" r:id="rId13"/>
    <p:sldId id="327" r:id="rId14"/>
    <p:sldId id="322" r:id="rId15"/>
    <p:sldId id="334" r:id="rId16"/>
    <p:sldId id="337" r:id="rId17"/>
    <p:sldId id="343" r:id="rId18"/>
    <p:sldId id="335" r:id="rId19"/>
    <p:sldId id="294" r:id="rId20"/>
    <p:sldId id="339" r:id="rId21"/>
    <p:sldId id="338" r:id="rId22"/>
    <p:sldId id="340" r:id="rId23"/>
    <p:sldId id="341" r:id="rId24"/>
    <p:sldId id="342" r:id="rId25"/>
    <p:sldId id="297" r:id="rId26"/>
  </p:sldIdLst>
  <p:sldSz cx="12192000" cy="6858000"/>
  <p:notesSz cx="6858000" cy="9144000"/>
  <p:embeddedFontLst>
    <p:embeddedFont>
      <p:font typeface="굴림체" panose="020B0609000101010101" pitchFamily="49" charset="-127"/>
      <p:regular r:id="rId29"/>
    </p:embeddedFont>
    <p:embeddedFont>
      <p:font typeface="맑은 고딕" panose="020B0503020000020004" pitchFamily="34" charset="-127"/>
      <p:regular r:id="rId30"/>
      <p:bold r:id="rId31"/>
    </p:embeddedFont>
    <p:embeddedFont>
      <p:font typeface="Calibri" panose="020F0502020204030204" pitchFamily="34" charset="0"/>
      <p:regular r:id="rId32"/>
      <p:bold r:id="rId33"/>
      <p:italic r:id="rId34"/>
      <p:boldItalic r:id="rId35"/>
    </p:embeddedFont>
    <p:embeddedFont>
      <p:font typeface="Calibri Light" panose="020F0302020204030204" pitchFamily="34" charset="0"/>
      <p:regular r:id="rId36"/>
      <p:italic r:id="rId37"/>
    </p:embeddedFont>
  </p:embeddedFontLst>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3A2B"/>
    <a:srgbClr val="C4A277"/>
    <a:srgbClr val="EBF478"/>
    <a:srgbClr val="8C960C"/>
    <a:srgbClr val="EA6131"/>
    <a:srgbClr val="5E4722"/>
    <a:srgbClr val="FEB349"/>
    <a:srgbClr val="906924"/>
    <a:srgbClr val="C29F4A"/>
    <a:srgbClr val="9055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29BD60-97DE-4EDA-BCE9-871AD632C6F1}" v="31" dt="2023-04-28T12:02:15.811"/>
  </p1510:revLst>
</p1510:revInfo>
</file>

<file path=ppt/tableStyles.xml><?xml version="1.0" encoding="utf-8"?>
<a:tblStyleLst xmlns:a="http://schemas.openxmlformats.org/drawingml/2006/main" def="{5C22544A-7EE6-4342-B048-85BDC9FD1C3A}">
  <a:tblStyle styleId="{F5AB1C69-6EDB-4FF4-983F-18BD219EF322}" styleName="보통 스타일 2 - 강조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031" autoAdjust="0"/>
    <p:restoredTop sz="94061" autoAdjust="0"/>
  </p:normalViewPr>
  <p:slideViewPr>
    <p:cSldViewPr>
      <p:cViewPr varScale="1">
        <p:scale>
          <a:sx n="66" d="100"/>
          <a:sy n="66" d="100"/>
        </p:scale>
        <p:origin x="252" y="84"/>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0"/>
    </p:cViewPr>
  </p:sorterViewPr>
  <p:notesViewPr>
    <p:cSldViewPr>
      <p:cViewPr varScale="1">
        <p:scale>
          <a:sx n="88" d="100"/>
          <a:sy n="88" d="100"/>
        </p:scale>
        <p:origin x="-3870"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6.fntdata"/><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4CCFBE2-2B8D-499C-81C9-2CD5B3EB8E93}" type="datetimeFigureOut">
              <a:rPr lang="ko-KR" altLang="en-US" smtClean="0"/>
              <a:pPr/>
              <a:t>2023-06-30</a:t>
            </a:fld>
            <a:endParaRPr lang="ko-KR" altLang="en-US"/>
          </a:p>
        </p:txBody>
      </p:sp>
      <p:sp>
        <p:nvSpPr>
          <p:cNvPr id="4" name="바닥글 개체 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554DD7E-3179-445A-81DB-781C4554AFF2}" type="slidenum">
              <a:rPr lang="ko-KR" altLang="en-US" smtClean="0"/>
              <a:pPr/>
              <a:t>‹#›</a:t>
            </a:fld>
            <a:endParaRPr lang="ko-KR" altLang="en-US"/>
          </a:p>
        </p:txBody>
      </p:sp>
    </p:spTree>
    <p:extLst>
      <p:ext uri="{BB962C8B-B14F-4D97-AF65-F5344CB8AC3E}">
        <p14:creationId xmlns:p14="http://schemas.microsoft.com/office/powerpoint/2010/main" val="24695366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545AC5-813F-4ED1-B011-8EA17CB93331}" type="datetimeFigureOut">
              <a:rPr lang="ko-KR" altLang="en-US" smtClean="0"/>
              <a:pPr/>
              <a:t>2023-06-30</a:t>
            </a:fld>
            <a:endParaRPr lang="ko-KR" altLang="en-US"/>
          </a:p>
        </p:txBody>
      </p:sp>
      <p:sp>
        <p:nvSpPr>
          <p:cNvPr id="4" name="슬라이드 이미지 개체 틀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5504B90-27FD-422C-8CC6-2AADAD122D08}" type="slidenum">
              <a:rPr lang="ko-KR" altLang="en-US" smtClean="0"/>
              <a:pPr/>
              <a:t>‹#›</a:t>
            </a:fld>
            <a:endParaRPr lang="ko-KR" altLang="en-US"/>
          </a:p>
        </p:txBody>
      </p:sp>
    </p:spTree>
    <p:extLst>
      <p:ext uri="{BB962C8B-B14F-4D97-AF65-F5344CB8AC3E}">
        <p14:creationId xmlns:p14="http://schemas.microsoft.com/office/powerpoint/2010/main" val="268707270"/>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A5504B90-27FD-422C-8CC6-2AADAD122D08}" type="slidenum">
              <a:rPr lang="ko-KR" altLang="en-US" smtClean="0"/>
              <a:pPr/>
              <a:t>1</a:t>
            </a:fld>
            <a:endParaRPr lang="ko-KR" altLang="en-US" dirty="0"/>
          </a:p>
        </p:txBody>
      </p:sp>
    </p:spTree>
    <p:extLst>
      <p:ext uri="{BB962C8B-B14F-4D97-AF65-F5344CB8AC3E}">
        <p14:creationId xmlns:p14="http://schemas.microsoft.com/office/powerpoint/2010/main" val="4219955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lv-LV" dirty="0"/>
              <a:t>Sieviešu ordinēšana ir pamatojuma Bībelē «pievilkšana pēc vajadzības». Senajā pasaulē sievietes tempļos darbojās tikai pagānu tautās un tur viņas pildīja tempļa prostitūtu pienākumus.</a:t>
            </a:r>
            <a:endParaRPr lang="en-US" dirty="0"/>
          </a:p>
        </p:txBody>
      </p:sp>
      <p:sp>
        <p:nvSpPr>
          <p:cNvPr id="4" name="Slide Number Placeholder 3"/>
          <p:cNvSpPr>
            <a:spLocks noGrp="1"/>
          </p:cNvSpPr>
          <p:nvPr>
            <p:ph type="sldNum" sz="quarter" idx="5"/>
          </p:nvPr>
        </p:nvSpPr>
        <p:spPr/>
        <p:txBody>
          <a:bodyPr/>
          <a:lstStyle/>
          <a:p>
            <a:fld id="{A5504B90-27FD-422C-8CC6-2AADAD122D08}" type="slidenum">
              <a:rPr lang="ko-KR" altLang="en-US" smtClean="0"/>
              <a:pPr/>
              <a:t>2</a:t>
            </a:fld>
            <a:endParaRPr lang="ko-KR" altLang="en-US"/>
          </a:p>
        </p:txBody>
      </p:sp>
    </p:spTree>
    <p:extLst>
      <p:ext uri="{BB962C8B-B14F-4D97-AF65-F5344CB8AC3E}">
        <p14:creationId xmlns:p14="http://schemas.microsoft.com/office/powerpoint/2010/main" val="1227426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lv-LV" dirty="0"/>
              <a:t>Sieviešu ordinēšana ir pamatojuma Bībelē «pievilkšana pēc vajadzības». Senajā pasaulē sievietes tempļos darbojās tikai pagānu tautās un tur viņas pildīja tempļa prostitūtu pienākumus.</a:t>
            </a:r>
            <a:endParaRPr lang="en-US" dirty="0"/>
          </a:p>
        </p:txBody>
      </p:sp>
      <p:sp>
        <p:nvSpPr>
          <p:cNvPr id="4" name="Slide Number Placeholder 3"/>
          <p:cNvSpPr>
            <a:spLocks noGrp="1"/>
          </p:cNvSpPr>
          <p:nvPr>
            <p:ph type="sldNum" sz="quarter" idx="5"/>
          </p:nvPr>
        </p:nvSpPr>
        <p:spPr/>
        <p:txBody>
          <a:bodyPr/>
          <a:lstStyle/>
          <a:p>
            <a:fld id="{A5504B90-27FD-422C-8CC6-2AADAD122D08}" type="slidenum">
              <a:rPr lang="ko-KR" altLang="en-US" smtClean="0"/>
              <a:pPr/>
              <a:t>3</a:t>
            </a:fld>
            <a:endParaRPr lang="ko-KR" altLang="en-US"/>
          </a:p>
        </p:txBody>
      </p:sp>
    </p:spTree>
    <p:extLst>
      <p:ext uri="{BB962C8B-B14F-4D97-AF65-F5344CB8AC3E}">
        <p14:creationId xmlns:p14="http://schemas.microsoft.com/office/powerpoint/2010/main" val="2697320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lv-LV" dirty="0"/>
              <a:t>Sieviešu ordinēšana ir pamatojuma Bībelē «pievilkšana pēc vajadzības». Senajā pasaulē sievietes tempļos darbojās tikai pagānu tautās un tur viņas pildīja tempļa prostitūtu pienākumus.</a:t>
            </a:r>
            <a:endParaRPr lang="en-US" dirty="0"/>
          </a:p>
        </p:txBody>
      </p:sp>
      <p:sp>
        <p:nvSpPr>
          <p:cNvPr id="4" name="Slide Number Placeholder 3"/>
          <p:cNvSpPr>
            <a:spLocks noGrp="1"/>
          </p:cNvSpPr>
          <p:nvPr>
            <p:ph type="sldNum" sz="quarter" idx="5"/>
          </p:nvPr>
        </p:nvSpPr>
        <p:spPr/>
        <p:txBody>
          <a:bodyPr/>
          <a:lstStyle/>
          <a:p>
            <a:fld id="{A5504B90-27FD-422C-8CC6-2AADAD122D08}" type="slidenum">
              <a:rPr lang="ko-KR" altLang="en-US" smtClean="0"/>
              <a:pPr/>
              <a:t>4</a:t>
            </a:fld>
            <a:endParaRPr lang="ko-KR" altLang="en-US"/>
          </a:p>
        </p:txBody>
      </p:sp>
    </p:spTree>
    <p:extLst>
      <p:ext uri="{BB962C8B-B14F-4D97-AF65-F5344CB8AC3E}">
        <p14:creationId xmlns:p14="http://schemas.microsoft.com/office/powerpoint/2010/main" val="32256929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제목 슬라이드">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날짜 개체 틀 3"/>
          <p:cNvSpPr>
            <a:spLocks noGrp="1"/>
          </p:cNvSpPr>
          <p:nvPr>
            <p:ph type="dt" sz="half" idx="10"/>
          </p:nvPr>
        </p:nvSpPr>
        <p:spPr/>
        <p:txBody>
          <a:bodyPr/>
          <a:lstStyle>
            <a:lvl1pPr algn="l">
              <a:defRPr/>
            </a:lvl1pPr>
          </a:lstStyle>
          <a:p>
            <a:fld id="{ED3D6733-6F27-4404-AB51-585418F146E5}" type="datetimeFigureOut">
              <a:rPr lang="ko-KR" altLang="en-US" smtClean="0"/>
              <a:pPr/>
              <a:t>2023-06-30</a:t>
            </a:fld>
            <a:endParaRPr lang="ko-KR" altLang="en-US"/>
          </a:p>
        </p:txBody>
      </p:sp>
      <p:sp>
        <p:nvSpPr>
          <p:cNvPr id="5" name="바닥글 개체 틀 4"/>
          <p:cNvSpPr>
            <a:spLocks noGrp="1"/>
          </p:cNvSpPr>
          <p:nvPr>
            <p:ph type="ftr" sz="quarter" idx="11"/>
          </p:nvPr>
        </p:nvSpPr>
        <p:spPr/>
        <p:txBody>
          <a:bodyPr/>
          <a:lstStyle>
            <a:lvl1pPr algn="l">
              <a:defRPr/>
            </a:lvl1pPr>
          </a:lstStyle>
          <a:p>
            <a:endParaRPr lang="ko-KR" altLang="en-US"/>
          </a:p>
        </p:txBody>
      </p:sp>
      <p:sp>
        <p:nvSpPr>
          <p:cNvPr id="6" name="슬라이드 번호 개체 틀 5"/>
          <p:cNvSpPr>
            <a:spLocks noGrp="1"/>
          </p:cNvSpPr>
          <p:nvPr>
            <p:ph type="sldNum" sz="quarter" idx="12"/>
          </p:nvPr>
        </p:nvSpPr>
        <p:spPr/>
        <p:txBody>
          <a:bodyPr/>
          <a:lstStyle>
            <a:lvl1pPr algn="l">
              <a:defRPr/>
            </a:lvl1pPr>
          </a:lstStyle>
          <a:p>
            <a:fld id="{EE6BC638-39B7-4287-91A7-2A3DDA573295}" type="slidenum">
              <a:rPr lang="ko-KR" altLang="en-US" smtClean="0"/>
              <a:pPr/>
              <a:t>‹#›</a:t>
            </a:fld>
            <a:endParaRPr lang="ko-KR" altLang="en-US"/>
          </a:p>
        </p:txBody>
      </p:sp>
      <p:sp>
        <p:nvSpPr>
          <p:cNvPr id="9" name="제목 1"/>
          <p:cNvSpPr>
            <a:spLocks noGrp="1"/>
          </p:cNvSpPr>
          <p:nvPr>
            <p:ph type="ctrTitle"/>
          </p:nvPr>
        </p:nvSpPr>
        <p:spPr>
          <a:xfrm>
            <a:off x="6503837" y="3931896"/>
            <a:ext cx="5352804" cy="1585337"/>
          </a:xfr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marL="0" indent="0" algn="l" defTabSz="914400" rtl="0" eaLnBrk="1" fontAlgn="base" latinLnBrk="1" hangingPunct="1">
              <a:lnSpc>
                <a:spcPct val="100000"/>
              </a:lnSpc>
              <a:spcBef>
                <a:spcPct val="0"/>
              </a:spcBef>
              <a:spcAft>
                <a:spcPct val="0"/>
              </a:spcAft>
              <a:buClr>
                <a:schemeClr val="hlink"/>
              </a:buClr>
              <a:buFont typeface="굴림체" pitchFamily="49" charset="-127"/>
              <a:buNone/>
              <a:defRPr lang="en-US" altLang="ko-KR" sz="5400" kern="1200" baseline="0" dirty="0">
                <a:solidFill>
                  <a:schemeClr val="bg1"/>
                </a:solidFill>
                <a:effectLst/>
                <a:latin typeface="+mj-lt"/>
                <a:ea typeface="맑은 고딕" pitchFamily="50" charset="-127"/>
                <a:cs typeface="+mj-cs"/>
              </a:defRPr>
            </a:lvl1pPr>
          </a:lstStyle>
          <a:p>
            <a:endParaRPr lang="en-US" altLang="ko-K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빈 화면">
    <p:bg>
      <p:bgPr>
        <a:solidFill>
          <a:schemeClr val="bg1"/>
        </a:solidFill>
        <a:effectLst/>
      </p:bgPr>
    </p:bg>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날짜 개체 틀 1"/>
          <p:cNvSpPr>
            <a:spLocks noGrp="1"/>
          </p:cNvSpPr>
          <p:nvPr>
            <p:ph type="dt" sz="half" idx="10"/>
          </p:nvPr>
        </p:nvSpPr>
        <p:spPr/>
        <p:txBody>
          <a:bodyPr/>
          <a:lstStyle/>
          <a:p>
            <a:fld id="{ED3D6733-6F27-4404-AB51-585418F146E5}" type="datetimeFigureOut">
              <a:rPr lang="ko-KR" altLang="en-US" smtClean="0"/>
              <a:pPr/>
              <a:t>2023-06-30</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EE6BC638-39B7-4287-91A7-2A3DDA573295}" type="slidenum">
              <a:rPr lang="ko-KR" altLang="en-US" smtClean="0"/>
              <a:pPr/>
              <a:t>‹#›</a:t>
            </a:fld>
            <a:endParaRPr lang="ko-KR"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구역 머리글">
    <p:bg>
      <p:bgPr>
        <a:solidFill>
          <a:schemeClr val="bg1"/>
        </a:solidFill>
        <a:effectLst/>
      </p:bgPr>
    </p:bg>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날짜 개체 틀 1"/>
          <p:cNvSpPr>
            <a:spLocks noGrp="1"/>
          </p:cNvSpPr>
          <p:nvPr>
            <p:ph type="dt" sz="half" idx="10"/>
          </p:nvPr>
        </p:nvSpPr>
        <p:spPr>
          <a:xfrm>
            <a:off x="609600" y="6429397"/>
            <a:ext cx="2844800" cy="292079"/>
          </a:xfrm>
        </p:spPr>
        <p:txBody>
          <a:bodyPr/>
          <a:lstStyle/>
          <a:p>
            <a:fld id="{ED3D6733-6F27-4404-AB51-585418F146E5}" type="datetimeFigureOut">
              <a:rPr lang="ko-KR" altLang="en-US" smtClean="0"/>
              <a:pPr/>
              <a:t>2023-06-30</a:t>
            </a:fld>
            <a:endParaRPr lang="ko-KR" altLang="en-US"/>
          </a:p>
        </p:txBody>
      </p:sp>
      <p:sp>
        <p:nvSpPr>
          <p:cNvPr id="9" name="바닥글 개체 틀 2"/>
          <p:cNvSpPr>
            <a:spLocks noGrp="1"/>
          </p:cNvSpPr>
          <p:nvPr>
            <p:ph type="ftr" sz="quarter" idx="11"/>
          </p:nvPr>
        </p:nvSpPr>
        <p:spPr>
          <a:xfrm>
            <a:off x="4165600" y="6429397"/>
            <a:ext cx="3860800" cy="292079"/>
          </a:xfrm>
        </p:spPr>
        <p:txBody>
          <a:bodyPr/>
          <a:lstStyle/>
          <a:p>
            <a:endParaRPr lang="ko-KR" altLang="en-US"/>
          </a:p>
        </p:txBody>
      </p:sp>
      <p:sp>
        <p:nvSpPr>
          <p:cNvPr id="10" name="슬라이드 번호 개체 틀 3"/>
          <p:cNvSpPr>
            <a:spLocks noGrp="1"/>
          </p:cNvSpPr>
          <p:nvPr>
            <p:ph type="sldNum" sz="quarter" idx="12"/>
          </p:nvPr>
        </p:nvSpPr>
        <p:spPr>
          <a:xfrm>
            <a:off x="8737600" y="6429397"/>
            <a:ext cx="2844800" cy="292079"/>
          </a:xfrm>
        </p:spPr>
        <p:txBody>
          <a:bodyPr/>
          <a:lstStyle/>
          <a:p>
            <a:fld id="{EE6BC638-39B7-4287-91A7-2A3DDA573295}" type="slidenum">
              <a:rPr lang="ko-KR" altLang="en-US" smtClean="0"/>
              <a:pPr/>
              <a:t>‹#›</a:t>
            </a:fld>
            <a:endParaRPr lang="ko-KR"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사용자 지정 레이아웃">
    <p:bg>
      <p:bgPr>
        <a:solidFill>
          <a:schemeClr val="bg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p:cNvSpPr>
            <a:spLocks noGrp="1"/>
          </p:cNvSpPr>
          <p:nvPr>
            <p:ph type="title"/>
          </p:nvPr>
        </p:nvSpPr>
        <p:spPr>
          <a:xfrm>
            <a:off x="239349" y="44624"/>
            <a:ext cx="10214928" cy="796908"/>
          </a:xfrm>
        </p:spPr>
        <p:txBody>
          <a:bodyPr vert="horz" lIns="91440" tIns="45720" rIns="91440" bIns="45720" rtlCol="0" anchor="ctr">
            <a:normAutofit/>
          </a:bodyPr>
          <a:lstStyle>
            <a:lvl1pPr algn="l" defTabSz="914400" rtl="0" eaLnBrk="1" latinLnBrk="1" hangingPunct="1">
              <a:spcBef>
                <a:spcPct val="0"/>
              </a:spcBef>
              <a:buNone/>
              <a:defRPr lang="ko-KR" altLang="en-US" sz="2500" b="1" kern="1200" baseline="0" dirty="0">
                <a:solidFill>
                  <a:schemeClr val="bg1"/>
                </a:solidFill>
                <a:effectLst>
                  <a:outerShdw blurRad="63500" algn="ctr" rotWithShape="0">
                    <a:prstClr val="black">
                      <a:alpha val="13000"/>
                    </a:prstClr>
                  </a:outerShdw>
                </a:effectLst>
                <a:latin typeface="+mj-lt"/>
                <a:ea typeface="맑은 고딕" pitchFamily="50" charset="-127"/>
                <a:cs typeface="+mj-cs"/>
              </a:defRPr>
            </a:lvl1pPr>
          </a:lstStyle>
          <a:p>
            <a:r>
              <a:rPr lang="ko-KR" altLang="en-US" dirty="0"/>
              <a:t>마스터 제목 스타일 편집</a:t>
            </a:r>
          </a:p>
        </p:txBody>
      </p:sp>
      <p:sp>
        <p:nvSpPr>
          <p:cNvPr id="3" name="날짜 개체 틀 2"/>
          <p:cNvSpPr>
            <a:spLocks noGrp="1"/>
          </p:cNvSpPr>
          <p:nvPr>
            <p:ph type="dt" sz="half" idx="10"/>
          </p:nvPr>
        </p:nvSpPr>
        <p:spPr/>
        <p:txBody>
          <a:bodyPr/>
          <a:lstStyle>
            <a:lvl1pPr>
              <a:defRPr>
                <a:latin typeface="+mj-lt"/>
              </a:defRPr>
            </a:lvl1pPr>
          </a:lstStyle>
          <a:p>
            <a:fld id="{ED3D6733-6F27-4404-AB51-585418F146E5}" type="datetimeFigureOut">
              <a:rPr lang="ko-KR" altLang="en-US" smtClean="0"/>
              <a:pPr/>
              <a:t>2023-06-30</a:t>
            </a:fld>
            <a:endParaRPr lang="ko-KR" altLang="en-US"/>
          </a:p>
        </p:txBody>
      </p:sp>
      <p:sp>
        <p:nvSpPr>
          <p:cNvPr id="4" name="바닥글 개체 틀 3"/>
          <p:cNvSpPr>
            <a:spLocks noGrp="1"/>
          </p:cNvSpPr>
          <p:nvPr>
            <p:ph type="ftr" sz="quarter" idx="11"/>
          </p:nvPr>
        </p:nvSpPr>
        <p:spPr/>
        <p:txBody>
          <a:bodyPr/>
          <a:lstStyle>
            <a:lvl1pPr>
              <a:defRPr>
                <a:latin typeface="+mj-lt"/>
              </a:defRPr>
            </a:lvl1pPr>
          </a:lstStyle>
          <a:p>
            <a:endParaRPr lang="ko-KR" altLang="en-US"/>
          </a:p>
        </p:txBody>
      </p:sp>
      <p:sp>
        <p:nvSpPr>
          <p:cNvPr id="5" name="슬라이드 번호 개체 틀 4"/>
          <p:cNvSpPr>
            <a:spLocks noGrp="1"/>
          </p:cNvSpPr>
          <p:nvPr>
            <p:ph type="sldNum" sz="quarter" idx="12"/>
          </p:nvPr>
        </p:nvSpPr>
        <p:spPr/>
        <p:txBody>
          <a:bodyPr/>
          <a:lstStyle>
            <a:lvl1pPr>
              <a:defRPr>
                <a:latin typeface="+mj-lt"/>
              </a:defRPr>
            </a:lvl1pPr>
          </a:lstStyle>
          <a:p>
            <a:fld id="{EE6BC638-39B7-4287-91A7-2A3DDA573295}" type="slidenum">
              <a:rPr lang="ko-KR" altLang="en-US" smtClean="0"/>
              <a:pPr/>
              <a:t>‹#›</a:t>
            </a:fld>
            <a:endParaRPr lang="ko-KR" altLang="en-US"/>
          </a:p>
        </p:txBody>
      </p:sp>
      <p:sp>
        <p:nvSpPr>
          <p:cNvPr id="6" name="내용 개체 틀 2"/>
          <p:cNvSpPr>
            <a:spLocks noGrp="1"/>
          </p:cNvSpPr>
          <p:nvPr>
            <p:ph idx="1"/>
          </p:nvPr>
        </p:nvSpPr>
        <p:spPr>
          <a:xfrm>
            <a:off x="527382" y="1340768"/>
            <a:ext cx="11203367" cy="5025702"/>
          </a:xfrm>
        </p:spPr>
        <p:txBody>
          <a:bodyPr>
            <a:normAutofit/>
          </a:bodyPr>
          <a:lstStyle>
            <a:lvl1pPr algn="l">
              <a:buNone/>
              <a:defRPr sz="1600" i="1" baseline="0">
                <a:solidFill>
                  <a:schemeClr val="tx1">
                    <a:lumMod val="65000"/>
                    <a:lumOff val="35000"/>
                  </a:schemeClr>
                </a:solidFill>
                <a:latin typeface="+mj-lt"/>
                <a:ea typeface="맑은 고딕" pitchFamily="50" charset="-127"/>
              </a:defRPr>
            </a:lvl1pPr>
            <a:lvl2pPr algn="l">
              <a:buNone/>
              <a:defRPr sz="1600" i="1" baseline="0">
                <a:solidFill>
                  <a:schemeClr val="tx1">
                    <a:lumMod val="65000"/>
                    <a:lumOff val="35000"/>
                  </a:schemeClr>
                </a:solidFill>
                <a:latin typeface="+mj-lt"/>
                <a:ea typeface="맑은 고딕" pitchFamily="50" charset="-127"/>
              </a:defRPr>
            </a:lvl2pPr>
            <a:lvl3pPr algn="l">
              <a:buNone/>
              <a:defRPr sz="1600" i="1" baseline="0">
                <a:solidFill>
                  <a:schemeClr val="tx1">
                    <a:lumMod val="65000"/>
                    <a:lumOff val="35000"/>
                  </a:schemeClr>
                </a:solidFill>
                <a:latin typeface="+mj-lt"/>
                <a:ea typeface="맑은 고딕" pitchFamily="50" charset="-127"/>
              </a:defRPr>
            </a:lvl3pPr>
            <a:lvl4pPr algn="l">
              <a:buNone/>
              <a:defRPr sz="1600" i="1" baseline="0">
                <a:solidFill>
                  <a:schemeClr val="tx1">
                    <a:lumMod val="65000"/>
                    <a:lumOff val="35000"/>
                  </a:schemeClr>
                </a:solidFill>
                <a:latin typeface="+mj-lt"/>
                <a:ea typeface="맑은 고딕" pitchFamily="50" charset="-127"/>
              </a:defRPr>
            </a:lvl4pPr>
            <a:lvl5pPr algn="l">
              <a:buNone/>
              <a:defRPr sz="1600" i="1" baseline="0">
                <a:solidFill>
                  <a:schemeClr val="tx1">
                    <a:lumMod val="65000"/>
                    <a:lumOff val="35000"/>
                  </a:schemeClr>
                </a:solidFill>
                <a:latin typeface="+mj-lt"/>
                <a:ea typeface="맑은 고딕" pitchFamily="50" charset="-127"/>
              </a:defRPr>
            </a:lvl5p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제목 및 내용">
    <p:bg>
      <p:bgPr>
        <a:solidFill>
          <a:schemeClr val="bg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날짜 개체 틀 3"/>
          <p:cNvSpPr>
            <a:spLocks noGrp="1"/>
          </p:cNvSpPr>
          <p:nvPr>
            <p:ph type="dt" sz="half" idx="10"/>
          </p:nvPr>
        </p:nvSpPr>
        <p:spPr>
          <a:xfrm>
            <a:off x="609600" y="6500835"/>
            <a:ext cx="2844800" cy="220641"/>
          </a:xfrm>
        </p:spPr>
        <p:txBody>
          <a:bodyPr/>
          <a:lstStyle>
            <a:lvl1pPr>
              <a:defRPr>
                <a:latin typeface="+mj-lt"/>
              </a:defRPr>
            </a:lvl1pPr>
          </a:lstStyle>
          <a:p>
            <a:fld id="{ED3D6733-6F27-4404-AB51-585418F146E5}" type="datetimeFigureOut">
              <a:rPr lang="ko-KR" altLang="en-US" smtClean="0"/>
              <a:pPr/>
              <a:t>2023-06-30</a:t>
            </a:fld>
            <a:endParaRPr lang="ko-KR" altLang="en-US"/>
          </a:p>
        </p:txBody>
      </p:sp>
      <p:sp>
        <p:nvSpPr>
          <p:cNvPr id="5" name="바닥글 개체 틀 4"/>
          <p:cNvSpPr>
            <a:spLocks noGrp="1"/>
          </p:cNvSpPr>
          <p:nvPr>
            <p:ph type="ftr" sz="quarter" idx="11"/>
          </p:nvPr>
        </p:nvSpPr>
        <p:spPr>
          <a:xfrm>
            <a:off x="4165600" y="6500835"/>
            <a:ext cx="3860800" cy="220641"/>
          </a:xfrm>
        </p:spPr>
        <p:txBody>
          <a:bodyPr/>
          <a:lstStyle>
            <a:lvl1pPr>
              <a:defRPr>
                <a:latin typeface="+mj-lt"/>
              </a:defRPr>
            </a:lvl1pPr>
          </a:lstStyle>
          <a:p>
            <a:endParaRPr lang="ko-KR" altLang="en-US"/>
          </a:p>
        </p:txBody>
      </p:sp>
      <p:sp>
        <p:nvSpPr>
          <p:cNvPr id="6" name="슬라이드 번호 개체 틀 5"/>
          <p:cNvSpPr>
            <a:spLocks noGrp="1"/>
          </p:cNvSpPr>
          <p:nvPr>
            <p:ph type="sldNum" sz="quarter" idx="12"/>
          </p:nvPr>
        </p:nvSpPr>
        <p:spPr>
          <a:xfrm>
            <a:off x="8737600" y="6500835"/>
            <a:ext cx="2844800" cy="220641"/>
          </a:xfrm>
        </p:spPr>
        <p:txBody>
          <a:bodyPr/>
          <a:lstStyle>
            <a:lvl1pPr>
              <a:defRPr>
                <a:latin typeface="+mj-lt"/>
              </a:defRPr>
            </a:lvl1pPr>
          </a:lstStyle>
          <a:p>
            <a:fld id="{EE6BC638-39B7-4287-91A7-2A3DDA573295}" type="slidenum">
              <a:rPr lang="ko-KR" altLang="en-US" smtClean="0"/>
              <a:pPr/>
              <a:t>‹#›</a:t>
            </a:fld>
            <a:endParaRPr lang="ko-KR" altLang="en-US"/>
          </a:p>
        </p:txBody>
      </p:sp>
      <p:sp>
        <p:nvSpPr>
          <p:cNvPr id="11" name="내용 개체 틀 2"/>
          <p:cNvSpPr>
            <a:spLocks noGrp="1"/>
          </p:cNvSpPr>
          <p:nvPr>
            <p:ph idx="1"/>
          </p:nvPr>
        </p:nvSpPr>
        <p:spPr>
          <a:xfrm>
            <a:off x="527382" y="1340768"/>
            <a:ext cx="11203367" cy="5025702"/>
          </a:xfrm>
        </p:spPr>
        <p:txBody>
          <a:bodyPr>
            <a:normAutofit/>
          </a:bodyPr>
          <a:lstStyle>
            <a:lvl1pPr algn="l">
              <a:buNone/>
              <a:defRPr sz="1600" i="1" baseline="0">
                <a:solidFill>
                  <a:schemeClr val="tx1">
                    <a:lumMod val="65000"/>
                    <a:lumOff val="35000"/>
                  </a:schemeClr>
                </a:solidFill>
                <a:latin typeface="+mj-lt"/>
                <a:ea typeface="맑은 고딕" pitchFamily="50" charset="-127"/>
              </a:defRPr>
            </a:lvl1pPr>
            <a:lvl2pPr algn="l">
              <a:buNone/>
              <a:defRPr sz="1600" i="1" baseline="0">
                <a:solidFill>
                  <a:schemeClr val="tx1">
                    <a:lumMod val="65000"/>
                    <a:lumOff val="35000"/>
                  </a:schemeClr>
                </a:solidFill>
                <a:latin typeface="+mj-lt"/>
                <a:ea typeface="맑은 고딕" pitchFamily="50" charset="-127"/>
              </a:defRPr>
            </a:lvl2pPr>
            <a:lvl3pPr algn="l">
              <a:buNone/>
              <a:defRPr sz="1600" i="1" baseline="0">
                <a:solidFill>
                  <a:schemeClr val="tx1">
                    <a:lumMod val="65000"/>
                    <a:lumOff val="35000"/>
                  </a:schemeClr>
                </a:solidFill>
                <a:latin typeface="+mj-lt"/>
                <a:ea typeface="맑은 고딕" pitchFamily="50" charset="-127"/>
              </a:defRPr>
            </a:lvl3pPr>
            <a:lvl4pPr algn="l">
              <a:buNone/>
              <a:defRPr sz="1600" i="1" baseline="0">
                <a:solidFill>
                  <a:schemeClr val="tx1">
                    <a:lumMod val="65000"/>
                    <a:lumOff val="35000"/>
                  </a:schemeClr>
                </a:solidFill>
                <a:latin typeface="+mj-lt"/>
                <a:ea typeface="맑은 고딕" pitchFamily="50" charset="-127"/>
              </a:defRPr>
            </a:lvl4pPr>
            <a:lvl5pPr algn="l">
              <a:buNone/>
              <a:defRPr sz="1600" i="1" baseline="0">
                <a:solidFill>
                  <a:schemeClr val="tx1">
                    <a:lumMod val="65000"/>
                    <a:lumOff val="35000"/>
                  </a:schemeClr>
                </a:solidFill>
                <a:latin typeface="+mj-lt"/>
                <a:ea typeface="맑은 고딕" pitchFamily="50" charset="-127"/>
              </a:defRPr>
            </a:lvl5p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9" name="제목 1"/>
          <p:cNvSpPr>
            <a:spLocks noGrp="1"/>
          </p:cNvSpPr>
          <p:nvPr>
            <p:ph type="title"/>
          </p:nvPr>
        </p:nvSpPr>
        <p:spPr>
          <a:xfrm>
            <a:off x="239349" y="39804"/>
            <a:ext cx="10214928" cy="796908"/>
          </a:xfrm>
        </p:spPr>
        <p:txBody>
          <a:bodyPr vert="horz" lIns="91440" tIns="45720" rIns="91440" bIns="45720" rtlCol="0" anchor="ctr">
            <a:normAutofit/>
          </a:bodyPr>
          <a:lstStyle>
            <a:lvl1pPr algn="l" defTabSz="914400" rtl="0" eaLnBrk="1" latinLnBrk="1" hangingPunct="1">
              <a:spcBef>
                <a:spcPct val="0"/>
              </a:spcBef>
              <a:buNone/>
              <a:defRPr lang="ko-KR" altLang="en-US" sz="2500" b="1" kern="1200" baseline="0" dirty="0">
                <a:solidFill>
                  <a:schemeClr val="bg1"/>
                </a:solidFill>
                <a:effectLst>
                  <a:outerShdw blurRad="63500" algn="ctr" rotWithShape="0">
                    <a:prstClr val="black">
                      <a:alpha val="13000"/>
                    </a:prstClr>
                  </a:outerShdw>
                </a:effectLst>
                <a:latin typeface="+mj-lt"/>
                <a:ea typeface="맑은 고딕" pitchFamily="50" charset="-127"/>
                <a:cs typeface="+mj-cs"/>
              </a:defRPr>
            </a:lvl1pPr>
          </a:lstStyle>
          <a:p>
            <a:r>
              <a:rPr lang="ko-KR" altLang="en-US" dirty="0"/>
              <a:t>마스터 제목 스타일 편집</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사용자 지정 레이아웃">
    <p:bg>
      <p:bgPr>
        <a:solidFill>
          <a:schemeClr val="bg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날짜 개체 틀 2"/>
          <p:cNvSpPr>
            <a:spLocks noGrp="1"/>
          </p:cNvSpPr>
          <p:nvPr>
            <p:ph type="dt" sz="half" idx="10"/>
          </p:nvPr>
        </p:nvSpPr>
        <p:spPr/>
        <p:txBody>
          <a:bodyPr/>
          <a:lstStyle>
            <a:lvl1pPr algn="ctr">
              <a:defRPr>
                <a:latin typeface="+mj-lt"/>
              </a:defRPr>
            </a:lvl1pPr>
          </a:lstStyle>
          <a:p>
            <a:fld id="{ED3D6733-6F27-4404-AB51-585418F146E5}" type="datetimeFigureOut">
              <a:rPr lang="ko-KR" altLang="en-US" smtClean="0"/>
              <a:pPr/>
              <a:t>2023-06-30</a:t>
            </a:fld>
            <a:endParaRPr lang="ko-KR" altLang="en-US"/>
          </a:p>
        </p:txBody>
      </p:sp>
      <p:sp>
        <p:nvSpPr>
          <p:cNvPr id="4" name="바닥글 개체 틀 3"/>
          <p:cNvSpPr>
            <a:spLocks noGrp="1"/>
          </p:cNvSpPr>
          <p:nvPr>
            <p:ph type="ftr" sz="quarter" idx="11"/>
          </p:nvPr>
        </p:nvSpPr>
        <p:spPr/>
        <p:txBody>
          <a:bodyPr/>
          <a:lstStyle>
            <a:lvl1pPr algn="ctr">
              <a:defRPr>
                <a:latin typeface="+mj-lt"/>
              </a:defRPr>
            </a:lvl1pPr>
          </a:lstStyle>
          <a:p>
            <a:endParaRPr lang="ko-KR" altLang="en-US"/>
          </a:p>
        </p:txBody>
      </p:sp>
      <p:sp>
        <p:nvSpPr>
          <p:cNvPr id="5" name="슬라이드 번호 개체 틀 4"/>
          <p:cNvSpPr>
            <a:spLocks noGrp="1"/>
          </p:cNvSpPr>
          <p:nvPr>
            <p:ph type="sldNum" sz="quarter" idx="12"/>
          </p:nvPr>
        </p:nvSpPr>
        <p:spPr/>
        <p:txBody>
          <a:bodyPr/>
          <a:lstStyle>
            <a:lvl1pPr algn="ctr">
              <a:defRPr>
                <a:latin typeface="+mj-lt"/>
              </a:defRPr>
            </a:lvl1pPr>
          </a:lstStyle>
          <a:p>
            <a:fld id="{EE6BC638-39B7-4287-91A7-2A3DDA573295}" type="slidenum">
              <a:rPr lang="ko-KR" altLang="en-US" smtClean="0"/>
              <a:pPr/>
              <a:t>‹#›</a:t>
            </a:fld>
            <a:endParaRPr lang="ko-KR" altLang="en-US"/>
          </a:p>
        </p:txBody>
      </p:sp>
      <p:sp>
        <p:nvSpPr>
          <p:cNvPr id="6" name="제목 1"/>
          <p:cNvSpPr>
            <a:spLocks noGrp="1"/>
          </p:cNvSpPr>
          <p:nvPr>
            <p:ph type="ctrTitle"/>
          </p:nvPr>
        </p:nvSpPr>
        <p:spPr>
          <a:xfrm>
            <a:off x="453271" y="2780928"/>
            <a:ext cx="11285460" cy="1224136"/>
          </a:xfr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0" indent="0" algn="ctr" defTabSz="914400" rtl="0" eaLnBrk="1" fontAlgn="base" latinLnBrk="1" hangingPunct="1">
              <a:lnSpc>
                <a:spcPct val="100000"/>
              </a:lnSpc>
              <a:spcBef>
                <a:spcPct val="0"/>
              </a:spcBef>
              <a:spcAft>
                <a:spcPct val="0"/>
              </a:spcAft>
              <a:buClr>
                <a:schemeClr val="hlink"/>
              </a:buClr>
              <a:buFont typeface="굴림체" pitchFamily="49" charset="-127"/>
              <a:buNone/>
              <a:defRPr lang="ko-KR" altLang="en-US" sz="7000" kern="1200" baseline="0" dirty="0">
                <a:solidFill>
                  <a:schemeClr val="bg1"/>
                </a:solidFill>
                <a:effectLst/>
                <a:latin typeface="+mj-lt"/>
                <a:ea typeface="맑은 고딕" pitchFamily="50" charset="-127"/>
                <a:cs typeface="+mj-cs"/>
              </a:defRPr>
            </a:lvl1pPr>
          </a:lstStyle>
          <a:p>
            <a:endParaRPr lang="en-US" altLang="ko-KR" dirty="0"/>
          </a:p>
        </p:txBody>
      </p:sp>
      <p:sp>
        <p:nvSpPr>
          <p:cNvPr id="2" name="직사각형 1"/>
          <p:cNvSpPr/>
          <p:nvPr userDrawn="1"/>
        </p:nvSpPr>
        <p:spPr>
          <a:xfrm>
            <a:off x="0" y="1916832"/>
            <a:ext cx="12192000" cy="72008"/>
          </a:xfrm>
          <a:prstGeom prst="rect">
            <a:avLst/>
          </a:prstGeom>
          <a:solidFill>
            <a:srgbClr val="EBF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latin typeface="+mj-lt"/>
            </a:endParaRPr>
          </a:p>
        </p:txBody>
      </p:sp>
      <p:sp>
        <p:nvSpPr>
          <p:cNvPr id="8" name="직사각형 7"/>
          <p:cNvSpPr/>
          <p:nvPr userDrawn="1"/>
        </p:nvSpPr>
        <p:spPr>
          <a:xfrm>
            <a:off x="0" y="4798577"/>
            <a:ext cx="12192000" cy="7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latin typeface="+mj-lt"/>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609600" y="19026"/>
            <a:ext cx="10972800" cy="796908"/>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609600" y="1062021"/>
            <a:ext cx="10972800" cy="5286412"/>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609600" y="6429397"/>
            <a:ext cx="2844800" cy="292079"/>
          </a:xfrm>
          <a:prstGeom prst="rect">
            <a:avLst/>
          </a:prstGeom>
        </p:spPr>
        <p:txBody>
          <a:bodyPr vert="horz" lIns="91440" tIns="45720" rIns="91440" bIns="45720" rtlCol="0" anchor="ctr"/>
          <a:lstStyle>
            <a:lvl1pPr algn="l">
              <a:defRPr sz="1200">
                <a:solidFill>
                  <a:schemeClr val="tx1">
                    <a:tint val="75000"/>
                  </a:schemeClr>
                </a:solidFill>
              </a:defRPr>
            </a:lvl1pPr>
          </a:lstStyle>
          <a:p>
            <a:fld id="{ED3D6733-6F27-4404-AB51-585418F146E5}" type="datetimeFigureOut">
              <a:rPr lang="ko-KR" altLang="en-US" smtClean="0"/>
              <a:pPr/>
              <a:t>2023-06-30</a:t>
            </a:fld>
            <a:endParaRPr lang="ko-KR" altLang="en-US"/>
          </a:p>
        </p:txBody>
      </p:sp>
      <p:sp>
        <p:nvSpPr>
          <p:cNvPr id="5" name="바닥글 개체 틀 4"/>
          <p:cNvSpPr>
            <a:spLocks noGrp="1"/>
          </p:cNvSpPr>
          <p:nvPr>
            <p:ph type="ftr" sz="quarter" idx="3"/>
          </p:nvPr>
        </p:nvSpPr>
        <p:spPr>
          <a:xfrm>
            <a:off x="4165600" y="6429397"/>
            <a:ext cx="3860800" cy="292079"/>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8737600" y="6429397"/>
            <a:ext cx="2844800" cy="292079"/>
          </a:xfrm>
          <a:prstGeom prst="rect">
            <a:avLst/>
          </a:prstGeom>
        </p:spPr>
        <p:txBody>
          <a:bodyPr vert="horz" lIns="91440" tIns="45720" rIns="91440" bIns="45720" rtlCol="0" anchor="ctr"/>
          <a:lstStyle>
            <a:lvl1pPr algn="r">
              <a:defRPr sz="1200">
                <a:solidFill>
                  <a:schemeClr val="tx1">
                    <a:tint val="75000"/>
                  </a:schemeClr>
                </a:solidFill>
              </a:defRPr>
            </a:lvl1pPr>
          </a:lstStyle>
          <a:p>
            <a:fld id="{EE6BC638-39B7-4287-91A7-2A3DDA573295}" type="slidenum">
              <a:rPr lang="ko-KR" altLang="en-US" smtClean="0"/>
              <a:pPr/>
              <a:t>‹#›</a:t>
            </a:fld>
            <a:endParaRPr lang="ko-KR" altLang="en-US"/>
          </a:p>
        </p:txBody>
      </p:sp>
    </p:spTree>
  </p:cSld>
  <p:clrMap bg1="lt1" tx1="dk1" bg2="lt2" tx2="dk2" accent1="accent1" accent2="accent2" accent3="accent3" accent4="accent4" accent5="accent5" accent6="accent6" hlink="hlink" folHlink="folHlink"/>
  <p:sldLayoutIdLst>
    <p:sldLayoutId id="2147483649" r:id="rId1"/>
    <p:sldLayoutId id="2147483655" r:id="rId2"/>
    <p:sldLayoutId id="2147483651" r:id="rId3"/>
    <p:sldLayoutId id="2147483656" r:id="rId4"/>
    <p:sldLayoutId id="2147483650" r:id="rId5"/>
    <p:sldLayoutId id="2147483657" r:id="rId6"/>
  </p:sldLayoutIdLst>
  <p:txStyles>
    <p:titleStyle>
      <a:lvl1pPr algn="l" defTabSz="914400" rtl="0" eaLnBrk="1" latinLnBrk="1" hangingPunct="1">
        <a:spcBef>
          <a:spcPct val="0"/>
        </a:spcBef>
        <a:buNone/>
        <a:defRPr lang="ko-KR" altLang="en-US" sz="3500" kern="1200">
          <a:solidFill>
            <a:sysClr val="windowText" lastClr="000000"/>
          </a:solidFill>
          <a:latin typeface="맑은 고딕" pitchFamily="50" charset="-127"/>
          <a:ea typeface="맑은 고딕" pitchFamily="50" charset="-127"/>
          <a:cs typeface="+mj-cs"/>
        </a:defRPr>
      </a:lvl1pPr>
    </p:titleStyle>
    <p:bodyStyle>
      <a:lvl1pPr marL="342900" indent="-342900" algn="l" defTabSz="914400" rtl="0" eaLnBrk="1" latinLnBrk="1" hangingPunct="1">
        <a:spcBef>
          <a:spcPct val="20000"/>
        </a:spcBef>
        <a:buFont typeface="Arial" pitchFamily="34" charset="0"/>
        <a:buChar char="•"/>
        <a:defRPr lang="ko-KR" altLang="en-US" sz="2500" kern="1200" smtClean="0">
          <a:solidFill>
            <a:schemeClr val="tx1"/>
          </a:solidFill>
          <a:latin typeface="맑은 고딕" pitchFamily="50" charset="-127"/>
          <a:ea typeface="맑은 고딕" pitchFamily="50" charset="-127"/>
          <a:cs typeface="+mn-cs"/>
        </a:defRPr>
      </a:lvl1pPr>
      <a:lvl2pPr marL="742950" indent="-285750" algn="l" defTabSz="914400" rtl="0" eaLnBrk="1" latinLnBrk="1" hangingPunct="1">
        <a:spcBef>
          <a:spcPct val="20000"/>
        </a:spcBef>
        <a:buFont typeface="Arial" pitchFamily="34" charset="0"/>
        <a:buChar char="–"/>
        <a:defRPr lang="ko-KR" altLang="en-US" sz="1800" kern="1200" smtClean="0">
          <a:solidFill>
            <a:schemeClr val="tx1"/>
          </a:solidFill>
          <a:latin typeface="맑은 고딕" pitchFamily="50" charset="-127"/>
          <a:ea typeface="맑은 고딕" pitchFamily="50" charset="-127"/>
          <a:cs typeface="+mn-cs"/>
        </a:defRPr>
      </a:lvl2pPr>
      <a:lvl3pPr marL="1143000" indent="-228600" algn="l" defTabSz="914400" rtl="0" eaLnBrk="1" latinLnBrk="1" hangingPunct="1">
        <a:spcBef>
          <a:spcPct val="20000"/>
        </a:spcBef>
        <a:buFont typeface="Arial" pitchFamily="34" charset="0"/>
        <a:buChar char="•"/>
        <a:defRPr lang="ko-KR" altLang="en-US" sz="1800" kern="1200" smtClean="0">
          <a:solidFill>
            <a:schemeClr val="tx1"/>
          </a:solidFill>
          <a:latin typeface="맑은 고딕" pitchFamily="50" charset="-127"/>
          <a:ea typeface="맑은 고딕" pitchFamily="50" charset="-127"/>
          <a:cs typeface="+mn-cs"/>
        </a:defRPr>
      </a:lvl3pPr>
      <a:lvl4pPr marL="1600200" indent="-228600" algn="l" defTabSz="914400" rtl="0" eaLnBrk="1" latinLnBrk="1" hangingPunct="1">
        <a:spcBef>
          <a:spcPct val="20000"/>
        </a:spcBef>
        <a:buFont typeface="Arial" pitchFamily="34" charset="0"/>
        <a:buChar char="–"/>
        <a:defRPr lang="ko-KR" altLang="en-US" sz="1800" kern="1200" smtClean="0">
          <a:solidFill>
            <a:schemeClr val="tx1"/>
          </a:solidFill>
          <a:latin typeface="맑은 고딕" pitchFamily="50" charset="-127"/>
          <a:ea typeface="맑은 고딕" pitchFamily="50" charset="-127"/>
          <a:cs typeface="+mn-cs"/>
        </a:defRPr>
      </a:lvl4pPr>
      <a:lvl5pPr marL="2057400" indent="-228600" algn="l" defTabSz="914400" rtl="0" eaLnBrk="1" latinLnBrk="1" hangingPunct="1">
        <a:spcBef>
          <a:spcPct val="20000"/>
        </a:spcBef>
        <a:buFont typeface="Arial" pitchFamily="34" charset="0"/>
        <a:buChar char="»"/>
        <a:defRPr lang="ko-KR" altLang="en-US" sz="1800" kern="1200">
          <a:solidFill>
            <a:schemeClr val="tx1"/>
          </a:solidFill>
          <a:latin typeface="맑은 고딕" pitchFamily="50" charset="-127"/>
          <a:ea typeface="맑은 고딕" pitchFamily="50" charset="-127"/>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microsoft.com/office/2007/relationships/hdphoto" Target="../media/hdphoto4.wdp"/><Relationship Id="rId7"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제목 6"/>
          <p:cNvSpPr>
            <a:spLocks noGrp="1"/>
          </p:cNvSpPr>
          <p:nvPr>
            <p:ph type="ctrTitle"/>
          </p:nvPr>
        </p:nvSpPr>
        <p:spPr>
          <a:xfrm>
            <a:off x="6005254" y="4221088"/>
            <a:ext cx="5779378" cy="1944216"/>
          </a:xfrm>
        </p:spPr>
        <p:txBody>
          <a:bodyPr/>
          <a:lstStyle/>
          <a:p>
            <a:r>
              <a:rPr lang="lv-LV" altLang="ko-KR" sz="3600" dirty="0"/>
              <a:t>LUTERĀŅU GARĪDZNIEKU</a:t>
            </a:r>
            <a:br>
              <a:rPr lang="lv-LV" altLang="ko-KR" sz="3600" dirty="0"/>
            </a:br>
            <a:r>
              <a:rPr lang="lv-LV" altLang="ko-KR" sz="3600" dirty="0"/>
              <a:t>ARGUMENTI PRET SIEVIEŠU</a:t>
            </a:r>
            <a:br>
              <a:rPr lang="en-US" altLang="ko-KR" dirty="0"/>
            </a:br>
            <a:r>
              <a:rPr lang="lv-LV" altLang="ko-KR" b="1" dirty="0"/>
              <a:t>ORDINĀCIJU</a:t>
            </a:r>
            <a:endParaRPr lang="ko-KR" altLang="en-US" b="1" dirty="0"/>
          </a:p>
        </p:txBody>
      </p:sp>
      <p:sp>
        <p:nvSpPr>
          <p:cNvPr id="18" name="직사각형 17"/>
          <p:cNvSpPr/>
          <p:nvPr/>
        </p:nvSpPr>
        <p:spPr>
          <a:xfrm>
            <a:off x="6023992" y="6156594"/>
            <a:ext cx="5184576"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fontAlgn="base">
              <a:spcBef>
                <a:spcPct val="0"/>
              </a:spcBef>
              <a:spcAft>
                <a:spcPct val="0"/>
              </a:spcAft>
            </a:pPr>
            <a:r>
              <a:rPr kumimoji="1" lang="lv-LV" altLang="ko-KR" sz="2000" dirty="0">
                <a:solidFill>
                  <a:schemeClr val="bg1"/>
                </a:solidFill>
                <a:latin typeface="+mj-lt"/>
                <a:ea typeface="맑은 고딕" pitchFamily="50" charset="-127"/>
                <a:cs typeface="굴림" pitchFamily="50" charset="-127"/>
              </a:rPr>
              <a:t>Iespaidi no veiktajām intervijām</a:t>
            </a:r>
            <a:endParaRPr kumimoji="1" lang="en-US" altLang="ko-KR" sz="2000" dirty="0">
              <a:solidFill>
                <a:schemeClr val="bg1"/>
              </a:solidFill>
              <a:latin typeface="+mj-lt"/>
              <a:ea typeface="맑은 고딕" pitchFamily="50" charset="-127"/>
              <a:cs typeface="굴림" pitchFamily="50" charset="-127"/>
            </a:endParaRPr>
          </a:p>
        </p:txBody>
      </p:sp>
      <p:pic>
        <p:nvPicPr>
          <p:cNvPr id="15" name="Picture 14" descr="Graphical user interface&#10;&#10;Description automatically generated with low confidence">
            <a:extLst>
              <a:ext uri="{FF2B5EF4-FFF2-40B4-BE49-F238E27FC236}">
                <a16:creationId xmlns:a16="http://schemas.microsoft.com/office/drawing/2014/main" id="{A6761BCB-EFF5-5D6D-BA24-05D16401C014}"/>
              </a:ext>
            </a:extLst>
          </p:cNvPr>
          <p:cNvPicPr>
            <a:picLocks noChangeAspect="1"/>
          </p:cNvPicPr>
          <p:nvPr/>
        </p:nvPicPr>
        <p:blipFill>
          <a:blip r:embed="rId3" cstate="print">
            <a:biLevel thresh="75000"/>
            <a:extLst>
              <a:ext uri="{BEBA8EAE-BF5A-486C-A8C5-ECC9F3942E4B}">
                <a14:imgProps xmlns:a14="http://schemas.microsoft.com/office/drawing/2010/main">
                  <a14:imgLayer r:embed="rId4">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086918" y="298837"/>
            <a:ext cx="2595416" cy="856690"/>
          </a:xfrm>
          <a:prstGeom prst="rect">
            <a:avLst/>
          </a:prstGeom>
        </p:spPr>
      </p:pic>
      <p:pic>
        <p:nvPicPr>
          <p:cNvPr id="16" name="Picture 15" descr="Graphical user interface, text&#10;&#10;Description automatically generated">
            <a:extLst>
              <a:ext uri="{FF2B5EF4-FFF2-40B4-BE49-F238E27FC236}">
                <a16:creationId xmlns:a16="http://schemas.microsoft.com/office/drawing/2014/main" id="{F5061A8D-EEC0-6EC0-028D-7590F3702327}"/>
              </a:ext>
            </a:extLst>
          </p:cNvPr>
          <p:cNvPicPr>
            <a:picLocks noChangeAspect="1"/>
          </p:cNvPicPr>
          <p:nvPr/>
        </p:nvPicPr>
        <p:blipFill>
          <a:blip r:embed="rId5">
            <a:alphaModFix/>
            <a:biLevel thresh="75000"/>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824191" y="298836"/>
            <a:ext cx="3954377" cy="860077"/>
          </a:xfrm>
          <a:prstGeom prst="rect">
            <a:avLst/>
          </a:prstGeom>
        </p:spPr>
      </p:pic>
      <p:pic>
        <p:nvPicPr>
          <p:cNvPr id="17" name="Picture 16" descr="A picture containing qr code&#10;&#10;Description automatically generated">
            <a:extLst>
              <a:ext uri="{FF2B5EF4-FFF2-40B4-BE49-F238E27FC236}">
                <a16:creationId xmlns:a16="http://schemas.microsoft.com/office/drawing/2014/main" id="{B23004E0-E625-C9AF-AF30-3D5BDAF5B03E}"/>
              </a:ext>
            </a:extLst>
          </p:cNvPr>
          <p:cNvPicPr>
            <a:picLocks noChangeAspect="1"/>
          </p:cNvPicPr>
          <p:nvPr/>
        </p:nvPicPr>
        <p:blipFill>
          <a:blip r:embed="rId7">
            <a:biLevel thresh="50000"/>
            <a:extLst>
              <a:ext uri="{BEBA8EAE-BF5A-486C-A8C5-ECC9F3942E4B}">
                <a14:imgProps xmlns:a14="http://schemas.microsoft.com/office/drawing/2010/main">
                  <a14:imgLayer r:embed="rId8">
                    <a14:imgEffect>
                      <a14:colorTemperature colorTemp="10600"/>
                    </a14:imgEffect>
                    <a14:imgEffect>
                      <a14:saturation sat="244000"/>
                    </a14:imgEffect>
                  </a14:imgLayer>
                </a14:imgProps>
              </a:ext>
              <a:ext uri="{28A0092B-C50C-407E-A947-70E740481C1C}">
                <a14:useLocalDpi xmlns:a14="http://schemas.microsoft.com/office/drawing/2010/main" val="0"/>
              </a:ext>
            </a:extLst>
          </a:blip>
          <a:stretch>
            <a:fillRect/>
          </a:stretch>
        </p:blipFill>
        <p:spPr>
          <a:xfrm>
            <a:off x="4583832" y="301296"/>
            <a:ext cx="2453558" cy="85668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5"/>
          <p:cNvSpPr txBox="1">
            <a:spLocks noChangeArrowheads="1"/>
          </p:cNvSpPr>
          <p:nvPr/>
        </p:nvSpPr>
        <p:spPr bwMode="auto">
          <a:xfrm>
            <a:off x="2999655" y="2474894"/>
            <a:ext cx="4392489" cy="954107"/>
          </a:xfrm>
          <a:prstGeom prst="rect">
            <a:avLst/>
          </a:prstGeom>
          <a:noFill/>
          <a:ln w="9525">
            <a:noFill/>
            <a:miter lim="800000"/>
            <a:headEnd/>
            <a:tailEnd/>
          </a:ln>
        </p:spPr>
        <p:txBody>
          <a:bodyPr wrap="square">
            <a:spAutoFit/>
          </a:bodyPr>
          <a:lstStyle/>
          <a:p>
            <a:pPr>
              <a:defRPr/>
            </a:pPr>
            <a:r>
              <a:rPr lang="lv-LV" altLang="ko-KR" sz="2800" b="1" dirty="0">
                <a:solidFill>
                  <a:schemeClr val="bg1"/>
                </a:solidFill>
                <a:latin typeface="+mj-lt"/>
                <a:ea typeface="맑은 고딕" pitchFamily="50" charset="-127"/>
              </a:rPr>
              <a:t>Sieviešu ordinācija bija komunistu spiediens</a:t>
            </a:r>
            <a:endParaRPr lang="en-US" altLang="ko-KR" sz="2800" b="1" dirty="0">
              <a:solidFill>
                <a:schemeClr val="bg1"/>
              </a:solidFill>
              <a:latin typeface="+mj-lt"/>
              <a:ea typeface="맑은 고딕" pitchFamily="50" charset="-127"/>
            </a:endParaRPr>
          </a:p>
        </p:txBody>
      </p:sp>
      <p:sp>
        <p:nvSpPr>
          <p:cNvPr id="20" name="TextBox 13"/>
          <p:cNvSpPr txBox="1">
            <a:spLocks noChangeArrowheads="1"/>
          </p:cNvSpPr>
          <p:nvPr/>
        </p:nvSpPr>
        <p:spPr bwMode="auto">
          <a:xfrm>
            <a:off x="2207569" y="2296582"/>
            <a:ext cx="792087" cy="769441"/>
          </a:xfrm>
          <a:prstGeom prst="rect">
            <a:avLst/>
          </a:prstGeom>
          <a:noFill/>
          <a:ln w="9525">
            <a:noFill/>
            <a:miter lim="800000"/>
            <a:headEnd/>
            <a:tailEnd/>
          </a:ln>
        </p:spPr>
        <p:txBody>
          <a:bodyPr wrap="square">
            <a:spAutoFit/>
          </a:bodyPr>
          <a:lstStyle/>
          <a:p>
            <a:r>
              <a:rPr lang="lv-LV" altLang="ko-KR" sz="4400" b="1" dirty="0">
                <a:solidFill>
                  <a:srgbClr val="EBF478"/>
                </a:solidFill>
                <a:latin typeface="+mj-lt"/>
                <a:ea typeface="맑은 고딕" pitchFamily="50" charset="-127"/>
              </a:rPr>
              <a:t>07</a:t>
            </a:r>
            <a:endParaRPr lang="ko-KR" altLang="en-US" sz="4400" b="1" dirty="0">
              <a:solidFill>
                <a:srgbClr val="EBF478"/>
              </a:solidFill>
              <a:latin typeface="+mj-lt"/>
              <a:ea typeface="맑은 고딕" pitchFamily="50" charset="-127"/>
            </a:endParaRPr>
          </a:p>
        </p:txBody>
      </p:sp>
      <p:sp>
        <p:nvSpPr>
          <p:cNvPr id="2" name="Text Box 5">
            <a:extLst>
              <a:ext uri="{FF2B5EF4-FFF2-40B4-BE49-F238E27FC236}">
                <a16:creationId xmlns:a16="http://schemas.microsoft.com/office/drawing/2014/main" id="{6E0523F4-8BE0-A1BB-55DA-52AA0EC14563}"/>
              </a:ext>
            </a:extLst>
          </p:cNvPr>
          <p:cNvSpPr txBox="1">
            <a:spLocks noChangeArrowheads="1"/>
          </p:cNvSpPr>
          <p:nvPr/>
        </p:nvSpPr>
        <p:spPr bwMode="auto">
          <a:xfrm>
            <a:off x="2207568" y="3607312"/>
            <a:ext cx="5688632" cy="2677656"/>
          </a:xfrm>
          <a:prstGeom prst="rect">
            <a:avLst/>
          </a:prstGeom>
          <a:noFill/>
          <a:ln w="9525">
            <a:noFill/>
            <a:miter lim="800000"/>
            <a:headEnd/>
            <a:tailEnd/>
          </a:ln>
        </p:spPr>
        <p:txBody>
          <a:bodyPr wrap="square">
            <a:spAutoFit/>
          </a:bodyPr>
          <a:lstStyle/>
          <a:p>
            <a:pPr>
              <a:defRPr/>
            </a:pPr>
            <a:r>
              <a:rPr lang="lv-LV" altLang="ko-KR" sz="2400" dirty="0">
                <a:solidFill>
                  <a:schemeClr val="bg1"/>
                </a:solidFill>
                <a:latin typeface="+mj-lt"/>
                <a:ea typeface="맑은 고딕" pitchFamily="50" charset="-127"/>
              </a:rPr>
              <a:t>“Lai parādītu uz ārpusi, ka padomju savienība ir ļoti demokrātiska, ka sanāk kā vīrietis vai sieviete tu vari ieņemt jebkādu amatu, varbūt, ka tāpēc. Man šķiet daļēji, ka tas varētu būt valsts spiediens bijis, lai sieviešu ordinācija tiktu ieviesta.” (Miervaldis)</a:t>
            </a:r>
            <a:endParaRPr lang="en-US" altLang="ko-KR" sz="2400" dirty="0">
              <a:solidFill>
                <a:schemeClr val="bg1"/>
              </a:solidFill>
              <a:latin typeface="+mj-lt"/>
              <a:ea typeface="맑은 고딕" pitchFamily="50" charset="-127"/>
            </a:endParaRPr>
          </a:p>
        </p:txBody>
      </p:sp>
      <p:sp>
        <p:nvSpPr>
          <p:cNvPr id="4" name="TextBox 3">
            <a:extLst>
              <a:ext uri="{FF2B5EF4-FFF2-40B4-BE49-F238E27FC236}">
                <a16:creationId xmlns:a16="http://schemas.microsoft.com/office/drawing/2014/main" id="{07D7F534-0B40-1933-3C69-9CA22BE033D7}"/>
              </a:ext>
            </a:extLst>
          </p:cNvPr>
          <p:cNvSpPr txBox="1"/>
          <p:nvPr/>
        </p:nvSpPr>
        <p:spPr>
          <a:xfrm rot="459611">
            <a:off x="1950605" y="1369490"/>
            <a:ext cx="5339260" cy="553998"/>
          </a:xfrm>
          <a:prstGeom prst="rect">
            <a:avLst/>
          </a:prstGeom>
          <a:noFill/>
        </p:spPr>
        <p:txBody>
          <a:bodyPr wrap="square" rtlCol="0" anchor="ctr">
            <a:spAutoFit/>
          </a:bodyPr>
          <a:lstStyle/>
          <a:p>
            <a:pPr algn="ctr"/>
            <a:r>
              <a:rPr lang="lv-LV" altLang="ko-KR" sz="3000" b="1" dirty="0">
                <a:solidFill>
                  <a:srgbClr val="683A2B"/>
                </a:solidFill>
                <a:latin typeface="+mj-lt"/>
                <a:ea typeface="맑은 고딕" pitchFamily="50" charset="-127"/>
              </a:rPr>
              <a:t>2. BAZNĪCAS TRADĪCIJA</a:t>
            </a:r>
          </a:p>
        </p:txBody>
      </p:sp>
    </p:spTree>
    <p:extLst>
      <p:ext uri="{BB962C8B-B14F-4D97-AF65-F5344CB8AC3E}">
        <p14:creationId xmlns:p14="http://schemas.microsoft.com/office/powerpoint/2010/main" val="30916603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5"/>
          <p:cNvSpPr txBox="1">
            <a:spLocks noChangeArrowheads="1"/>
          </p:cNvSpPr>
          <p:nvPr/>
        </p:nvSpPr>
        <p:spPr bwMode="auto">
          <a:xfrm>
            <a:off x="2999655" y="2474894"/>
            <a:ext cx="4392489" cy="954107"/>
          </a:xfrm>
          <a:prstGeom prst="rect">
            <a:avLst/>
          </a:prstGeom>
          <a:noFill/>
          <a:ln w="9525">
            <a:noFill/>
            <a:miter lim="800000"/>
            <a:headEnd/>
            <a:tailEnd/>
          </a:ln>
        </p:spPr>
        <p:txBody>
          <a:bodyPr wrap="square">
            <a:spAutoFit/>
          </a:bodyPr>
          <a:lstStyle/>
          <a:p>
            <a:pPr>
              <a:defRPr/>
            </a:pPr>
            <a:r>
              <a:rPr lang="lv-LV" altLang="ko-KR" sz="2800" b="1" dirty="0">
                <a:solidFill>
                  <a:schemeClr val="bg1"/>
                </a:solidFill>
                <a:latin typeface="+mj-lt"/>
                <a:ea typeface="맑은 고딕" pitchFamily="50" charset="-127"/>
              </a:rPr>
              <a:t>Latvijas luteriskā baznīca ir uzticīgais atlikums</a:t>
            </a:r>
          </a:p>
        </p:txBody>
      </p:sp>
      <p:sp>
        <p:nvSpPr>
          <p:cNvPr id="20" name="TextBox 13"/>
          <p:cNvSpPr txBox="1">
            <a:spLocks noChangeArrowheads="1"/>
          </p:cNvSpPr>
          <p:nvPr/>
        </p:nvSpPr>
        <p:spPr bwMode="auto">
          <a:xfrm>
            <a:off x="2207569" y="2296582"/>
            <a:ext cx="792087" cy="769441"/>
          </a:xfrm>
          <a:prstGeom prst="rect">
            <a:avLst/>
          </a:prstGeom>
          <a:noFill/>
          <a:ln w="9525">
            <a:noFill/>
            <a:miter lim="800000"/>
            <a:headEnd/>
            <a:tailEnd/>
          </a:ln>
        </p:spPr>
        <p:txBody>
          <a:bodyPr wrap="square">
            <a:spAutoFit/>
          </a:bodyPr>
          <a:lstStyle/>
          <a:p>
            <a:r>
              <a:rPr lang="lv-LV" altLang="ko-KR" sz="4400" b="1" dirty="0">
                <a:solidFill>
                  <a:srgbClr val="EBF478"/>
                </a:solidFill>
                <a:latin typeface="+mj-lt"/>
                <a:ea typeface="맑은 고딕" pitchFamily="50" charset="-127"/>
              </a:rPr>
              <a:t>08</a:t>
            </a:r>
            <a:endParaRPr lang="ko-KR" altLang="en-US" sz="4400" b="1" dirty="0">
              <a:solidFill>
                <a:srgbClr val="EBF478"/>
              </a:solidFill>
              <a:latin typeface="+mj-lt"/>
              <a:ea typeface="맑은 고딕" pitchFamily="50" charset="-127"/>
            </a:endParaRPr>
          </a:p>
        </p:txBody>
      </p:sp>
      <p:sp>
        <p:nvSpPr>
          <p:cNvPr id="2" name="Text Box 5">
            <a:extLst>
              <a:ext uri="{FF2B5EF4-FFF2-40B4-BE49-F238E27FC236}">
                <a16:creationId xmlns:a16="http://schemas.microsoft.com/office/drawing/2014/main" id="{6E0523F4-8BE0-A1BB-55DA-52AA0EC14563}"/>
              </a:ext>
            </a:extLst>
          </p:cNvPr>
          <p:cNvSpPr txBox="1">
            <a:spLocks noChangeArrowheads="1"/>
          </p:cNvSpPr>
          <p:nvPr/>
        </p:nvSpPr>
        <p:spPr bwMode="auto">
          <a:xfrm>
            <a:off x="2207568" y="3607312"/>
            <a:ext cx="5688632" cy="3046988"/>
          </a:xfrm>
          <a:prstGeom prst="rect">
            <a:avLst/>
          </a:prstGeom>
          <a:noFill/>
          <a:ln w="9525">
            <a:noFill/>
            <a:miter lim="800000"/>
            <a:headEnd/>
            <a:tailEnd/>
          </a:ln>
        </p:spPr>
        <p:txBody>
          <a:bodyPr wrap="square">
            <a:spAutoFit/>
          </a:bodyPr>
          <a:lstStyle/>
          <a:p>
            <a:pPr>
              <a:defRPr/>
            </a:pPr>
            <a:r>
              <a:rPr lang="lv-LV" altLang="ko-KR" sz="2400" dirty="0">
                <a:solidFill>
                  <a:schemeClr val="bg1"/>
                </a:solidFill>
                <a:latin typeface="+mj-lt"/>
                <a:ea typeface="맑은 고딕" pitchFamily="50" charset="-127"/>
              </a:rPr>
              <a:t>“Ja mēs tā bibliski paskatāmies – Izraēla tauta taču arī visu laiku gāja un krita un Dievs viņus tur visu laiku mīcīja un sita nepārtraukti. Bet vienmēr, vienmēr bija kāds, kas palika. Kaut vai viens cilvēks, ar kuru Dievs to savu vēsti aiznesa. Vienmēr. Un te tas pats stāsts. Nesāksim runāt par Eiropas un Skandināvijas baznīcām un to visu.” (Vilis)</a:t>
            </a:r>
          </a:p>
        </p:txBody>
      </p:sp>
      <p:sp>
        <p:nvSpPr>
          <p:cNvPr id="3" name="TextBox 2">
            <a:extLst>
              <a:ext uri="{FF2B5EF4-FFF2-40B4-BE49-F238E27FC236}">
                <a16:creationId xmlns:a16="http://schemas.microsoft.com/office/drawing/2014/main" id="{D56A20C9-0767-6662-AEC4-9CB1E5ACB0B1}"/>
              </a:ext>
            </a:extLst>
          </p:cNvPr>
          <p:cNvSpPr txBox="1"/>
          <p:nvPr/>
        </p:nvSpPr>
        <p:spPr>
          <a:xfrm rot="459611">
            <a:off x="1950605" y="1369490"/>
            <a:ext cx="5339260" cy="553998"/>
          </a:xfrm>
          <a:prstGeom prst="rect">
            <a:avLst/>
          </a:prstGeom>
          <a:noFill/>
        </p:spPr>
        <p:txBody>
          <a:bodyPr wrap="square" rtlCol="0" anchor="ctr">
            <a:spAutoFit/>
          </a:bodyPr>
          <a:lstStyle/>
          <a:p>
            <a:pPr algn="ctr"/>
            <a:r>
              <a:rPr lang="lv-LV" altLang="ko-KR" sz="3000" b="1" dirty="0">
                <a:solidFill>
                  <a:srgbClr val="683A2B"/>
                </a:solidFill>
                <a:latin typeface="+mj-lt"/>
                <a:ea typeface="맑은 고딕" pitchFamily="50" charset="-127"/>
              </a:rPr>
              <a:t>2. BAZNĪCAS TRADĪCIJA</a:t>
            </a:r>
          </a:p>
        </p:txBody>
      </p:sp>
    </p:spTree>
    <p:extLst>
      <p:ext uri="{BB962C8B-B14F-4D97-AF65-F5344CB8AC3E}">
        <p14:creationId xmlns:p14="http://schemas.microsoft.com/office/powerpoint/2010/main" val="16767828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5"/>
          <p:cNvSpPr txBox="1">
            <a:spLocks noChangeArrowheads="1"/>
          </p:cNvSpPr>
          <p:nvPr/>
        </p:nvSpPr>
        <p:spPr bwMode="auto">
          <a:xfrm>
            <a:off x="2999654" y="2474894"/>
            <a:ext cx="4896546" cy="954107"/>
          </a:xfrm>
          <a:prstGeom prst="rect">
            <a:avLst/>
          </a:prstGeom>
          <a:noFill/>
          <a:ln w="9525">
            <a:noFill/>
            <a:miter lim="800000"/>
            <a:headEnd/>
            <a:tailEnd/>
          </a:ln>
        </p:spPr>
        <p:txBody>
          <a:bodyPr wrap="square">
            <a:spAutoFit/>
          </a:bodyPr>
          <a:lstStyle/>
          <a:p>
            <a:pPr>
              <a:defRPr/>
            </a:pPr>
            <a:r>
              <a:rPr lang="lv-LV" altLang="ko-KR" sz="2800" b="1" dirty="0">
                <a:solidFill>
                  <a:schemeClr val="bg1"/>
                </a:solidFill>
                <a:latin typeface="+mj-lt"/>
                <a:ea typeface="맑은 고딕" pitchFamily="50" charset="-127"/>
              </a:rPr>
              <a:t>Dzimumu atšķirība uztur baznīcas sakrālo struktūru.</a:t>
            </a:r>
            <a:endParaRPr lang="en-US" altLang="ko-KR" sz="2800" b="1" dirty="0">
              <a:solidFill>
                <a:schemeClr val="bg1"/>
              </a:solidFill>
              <a:latin typeface="+mj-lt"/>
              <a:ea typeface="맑은 고딕" pitchFamily="50" charset="-127"/>
            </a:endParaRPr>
          </a:p>
        </p:txBody>
      </p:sp>
      <p:sp>
        <p:nvSpPr>
          <p:cNvPr id="20" name="TextBox 13"/>
          <p:cNvSpPr txBox="1">
            <a:spLocks noChangeArrowheads="1"/>
          </p:cNvSpPr>
          <p:nvPr/>
        </p:nvSpPr>
        <p:spPr bwMode="auto">
          <a:xfrm>
            <a:off x="2207569" y="2296582"/>
            <a:ext cx="792087" cy="769441"/>
          </a:xfrm>
          <a:prstGeom prst="rect">
            <a:avLst/>
          </a:prstGeom>
          <a:noFill/>
          <a:ln w="9525">
            <a:noFill/>
            <a:miter lim="800000"/>
            <a:headEnd/>
            <a:tailEnd/>
          </a:ln>
        </p:spPr>
        <p:txBody>
          <a:bodyPr wrap="square">
            <a:spAutoFit/>
          </a:bodyPr>
          <a:lstStyle/>
          <a:p>
            <a:r>
              <a:rPr lang="lv-LV" altLang="ko-KR" sz="4400" b="1" dirty="0">
                <a:solidFill>
                  <a:srgbClr val="EBF478"/>
                </a:solidFill>
                <a:latin typeface="+mj-lt"/>
                <a:ea typeface="맑은 고딕" pitchFamily="50" charset="-127"/>
              </a:rPr>
              <a:t>09</a:t>
            </a:r>
            <a:endParaRPr lang="ko-KR" altLang="en-US" sz="4400" b="1" dirty="0">
              <a:solidFill>
                <a:srgbClr val="EBF478"/>
              </a:solidFill>
              <a:latin typeface="+mj-lt"/>
              <a:ea typeface="맑은 고딕" pitchFamily="50" charset="-127"/>
            </a:endParaRPr>
          </a:p>
        </p:txBody>
      </p:sp>
      <p:sp>
        <p:nvSpPr>
          <p:cNvPr id="2" name="Text Box 5">
            <a:extLst>
              <a:ext uri="{FF2B5EF4-FFF2-40B4-BE49-F238E27FC236}">
                <a16:creationId xmlns:a16="http://schemas.microsoft.com/office/drawing/2014/main" id="{6E0523F4-8BE0-A1BB-55DA-52AA0EC14563}"/>
              </a:ext>
            </a:extLst>
          </p:cNvPr>
          <p:cNvSpPr txBox="1">
            <a:spLocks noChangeArrowheads="1"/>
          </p:cNvSpPr>
          <p:nvPr/>
        </p:nvSpPr>
        <p:spPr bwMode="auto">
          <a:xfrm>
            <a:off x="2207568" y="3607312"/>
            <a:ext cx="5688632" cy="2308324"/>
          </a:xfrm>
          <a:prstGeom prst="rect">
            <a:avLst/>
          </a:prstGeom>
          <a:noFill/>
          <a:ln w="9525">
            <a:noFill/>
            <a:miter lim="800000"/>
            <a:headEnd/>
            <a:tailEnd/>
          </a:ln>
        </p:spPr>
        <p:txBody>
          <a:bodyPr wrap="square">
            <a:spAutoFit/>
          </a:bodyPr>
          <a:lstStyle/>
          <a:p>
            <a:pPr>
              <a:defRPr/>
            </a:pPr>
            <a:r>
              <a:rPr lang="lv-LV" altLang="ko-KR" sz="2400" dirty="0">
                <a:solidFill>
                  <a:schemeClr val="bg1"/>
                </a:solidFill>
                <a:latin typeface="+mj-lt"/>
                <a:ea typeface="맑은 고딕" pitchFamily="50" charset="-127"/>
              </a:rPr>
              <a:t>“Kad mēs nonākam pie šīs vīriešu un sieviešu atšķirības – vīrišķais kā tas, kas dod sevi par upuri un sievišķais ir tas, kas pieņem – tad šeit mums parādās, ka sieviete kā draudzes mācītāja noārda visu šo uzbūvi, visu šo struktūru.” (Tālis)</a:t>
            </a:r>
            <a:endParaRPr lang="en-US" altLang="ko-KR" sz="2400" dirty="0">
              <a:solidFill>
                <a:schemeClr val="bg1"/>
              </a:solidFill>
              <a:latin typeface="+mj-lt"/>
              <a:ea typeface="맑은 고딕" pitchFamily="50" charset="-127"/>
            </a:endParaRPr>
          </a:p>
        </p:txBody>
      </p:sp>
      <p:sp>
        <p:nvSpPr>
          <p:cNvPr id="3" name="TextBox 2">
            <a:extLst>
              <a:ext uri="{FF2B5EF4-FFF2-40B4-BE49-F238E27FC236}">
                <a16:creationId xmlns:a16="http://schemas.microsoft.com/office/drawing/2014/main" id="{D552CF1E-1D9F-97D3-E14B-EE6C7EAE2261}"/>
              </a:ext>
            </a:extLst>
          </p:cNvPr>
          <p:cNvSpPr txBox="1"/>
          <p:nvPr/>
        </p:nvSpPr>
        <p:spPr>
          <a:xfrm rot="471286">
            <a:off x="2176578" y="1379330"/>
            <a:ext cx="4817599" cy="553998"/>
          </a:xfrm>
          <a:prstGeom prst="rect">
            <a:avLst/>
          </a:prstGeom>
          <a:noFill/>
        </p:spPr>
        <p:txBody>
          <a:bodyPr wrap="square" rtlCol="0" anchor="ctr">
            <a:spAutoFit/>
          </a:bodyPr>
          <a:lstStyle/>
          <a:p>
            <a:pPr algn="ctr"/>
            <a:r>
              <a:rPr lang="lv-LV" altLang="ko-KR" sz="3000" b="1" dirty="0">
                <a:solidFill>
                  <a:srgbClr val="683A2B"/>
                </a:solidFill>
                <a:latin typeface="+mj-lt"/>
                <a:ea typeface="맑은 고딕" pitchFamily="50" charset="-127"/>
              </a:rPr>
              <a:t>3. DZIMUMU ATŠĶIRĪBA</a:t>
            </a:r>
            <a:endParaRPr lang="ko-KR" altLang="en-US" sz="3000" b="1" dirty="0">
              <a:solidFill>
                <a:srgbClr val="683A2B"/>
              </a:solidFill>
              <a:latin typeface="+mj-lt"/>
              <a:ea typeface="맑은 고딕" pitchFamily="50" charset="-127"/>
            </a:endParaRPr>
          </a:p>
        </p:txBody>
      </p:sp>
    </p:spTree>
    <p:extLst>
      <p:ext uri="{BB962C8B-B14F-4D97-AF65-F5344CB8AC3E}">
        <p14:creationId xmlns:p14="http://schemas.microsoft.com/office/powerpoint/2010/main" val="13999509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5"/>
          <p:cNvSpPr txBox="1">
            <a:spLocks noChangeArrowheads="1"/>
          </p:cNvSpPr>
          <p:nvPr/>
        </p:nvSpPr>
        <p:spPr bwMode="auto">
          <a:xfrm>
            <a:off x="2999655" y="2489953"/>
            <a:ext cx="4392489" cy="523220"/>
          </a:xfrm>
          <a:prstGeom prst="rect">
            <a:avLst/>
          </a:prstGeom>
          <a:noFill/>
          <a:ln w="9525">
            <a:noFill/>
            <a:miter lim="800000"/>
            <a:headEnd/>
            <a:tailEnd/>
          </a:ln>
        </p:spPr>
        <p:txBody>
          <a:bodyPr wrap="square">
            <a:spAutoFit/>
          </a:bodyPr>
          <a:lstStyle/>
          <a:p>
            <a:pPr>
              <a:defRPr/>
            </a:pPr>
            <a:r>
              <a:rPr lang="lv-LV" altLang="ko-KR" sz="2800" b="1" dirty="0">
                <a:solidFill>
                  <a:schemeClr val="bg1"/>
                </a:solidFill>
                <a:latin typeface="+mj-lt"/>
                <a:ea typeface="맑은 고딕" pitchFamily="50" charset="-127"/>
              </a:rPr>
              <a:t>Vīrietis ir labāks vadītājs.</a:t>
            </a:r>
            <a:endParaRPr lang="en-US" altLang="ko-KR" sz="2800" b="1" dirty="0">
              <a:solidFill>
                <a:schemeClr val="bg1"/>
              </a:solidFill>
              <a:latin typeface="+mj-lt"/>
              <a:ea typeface="맑은 고딕" pitchFamily="50" charset="-127"/>
            </a:endParaRPr>
          </a:p>
        </p:txBody>
      </p:sp>
      <p:sp>
        <p:nvSpPr>
          <p:cNvPr id="20" name="TextBox 13"/>
          <p:cNvSpPr txBox="1">
            <a:spLocks noChangeArrowheads="1"/>
          </p:cNvSpPr>
          <p:nvPr/>
        </p:nvSpPr>
        <p:spPr bwMode="auto">
          <a:xfrm>
            <a:off x="2207569" y="2311642"/>
            <a:ext cx="792087" cy="769441"/>
          </a:xfrm>
          <a:prstGeom prst="rect">
            <a:avLst/>
          </a:prstGeom>
          <a:noFill/>
          <a:ln w="9525">
            <a:noFill/>
            <a:miter lim="800000"/>
            <a:headEnd/>
            <a:tailEnd/>
          </a:ln>
        </p:spPr>
        <p:txBody>
          <a:bodyPr wrap="square">
            <a:spAutoFit/>
          </a:bodyPr>
          <a:lstStyle/>
          <a:p>
            <a:r>
              <a:rPr lang="lv-LV" altLang="ko-KR" sz="4400" b="1" dirty="0">
                <a:solidFill>
                  <a:srgbClr val="EBF478"/>
                </a:solidFill>
                <a:latin typeface="+mj-lt"/>
                <a:ea typeface="맑은 고딕" pitchFamily="50" charset="-127"/>
              </a:rPr>
              <a:t>10</a:t>
            </a:r>
            <a:endParaRPr lang="ko-KR" altLang="en-US" sz="4400" b="1" dirty="0">
              <a:solidFill>
                <a:srgbClr val="EBF478"/>
              </a:solidFill>
              <a:latin typeface="+mj-lt"/>
              <a:ea typeface="맑은 고딕" pitchFamily="50" charset="-127"/>
            </a:endParaRPr>
          </a:p>
        </p:txBody>
      </p:sp>
      <p:sp>
        <p:nvSpPr>
          <p:cNvPr id="2" name="Text Box 5">
            <a:extLst>
              <a:ext uri="{FF2B5EF4-FFF2-40B4-BE49-F238E27FC236}">
                <a16:creationId xmlns:a16="http://schemas.microsoft.com/office/drawing/2014/main" id="{6E0523F4-8BE0-A1BB-55DA-52AA0EC14563}"/>
              </a:ext>
            </a:extLst>
          </p:cNvPr>
          <p:cNvSpPr txBox="1">
            <a:spLocks noChangeArrowheads="1"/>
          </p:cNvSpPr>
          <p:nvPr/>
        </p:nvSpPr>
        <p:spPr bwMode="auto">
          <a:xfrm>
            <a:off x="2207568" y="3622372"/>
            <a:ext cx="5832648" cy="3046988"/>
          </a:xfrm>
          <a:prstGeom prst="rect">
            <a:avLst/>
          </a:prstGeom>
          <a:noFill/>
          <a:ln w="9525">
            <a:noFill/>
            <a:miter lim="800000"/>
            <a:headEnd/>
            <a:tailEnd/>
          </a:ln>
        </p:spPr>
        <p:txBody>
          <a:bodyPr wrap="square">
            <a:spAutoFit/>
          </a:bodyPr>
          <a:lstStyle/>
          <a:p>
            <a:pPr>
              <a:defRPr/>
            </a:pPr>
            <a:r>
              <a:rPr lang="lv-LV" altLang="ko-KR" sz="2400" dirty="0">
                <a:solidFill>
                  <a:schemeClr val="bg1"/>
                </a:solidFill>
                <a:latin typeface="+mj-lt"/>
                <a:ea typeface="맑은 고딕" pitchFamily="50" charset="-127"/>
              </a:rPr>
              <a:t>“Vīrietis vienmēr ir atbildīgs par sava veida attīstību, par sava veida virzību uz priekšu. Viņš ved, viņš ir vadītājs.. viņš ved kaut kur. Sievietes ir atbildīgas par attiecībām, par to, lai visiem viss ir labi, visi ir paēduši.. Viņām nevajag un viņas negrib nekur iet. Viņas grib, lai mēs te tusējam un mums ir forši kopā. .” (Normunds)</a:t>
            </a:r>
            <a:endParaRPr lang="en-US" altLang="ko-KR" sz="2400" dirty="0">
              <a:solidFill>
                <a:schemeClr val="bg1"/>
              </a:solidFill>
              <a:latin typeface="+mj-lt"/>
              <a:ea typeface="맑은 고딕" pitchFamily="50" charset="-127"/>
            </a:endParaRPr>
          </a:p>
        </p:txBody>
      </p:sp>
      <p:sp>
        <p:nvSpPr>
          <p:cNvPr id="4" name="TextBox 3">
            <a:extLst>
              <a:ext uri="{FF2B5EF4-FFF2-40B4-BE49-F238E27FC236}">
                <a16:creationId xmlns:a16="http://schemas.microsoft.com/office/drawing/2014/main" id="{7C14C004-D391-4D61-E836-705C13A7DE4D}"/>
              </a:ext>
            </a:extLst>
          </p:cNvPr>
          <p:cNvSpPr txBox="1"/>
          <p:nvPr/>
        </p:nvSpPr>
        <p:spPr>
          <a:xfrm rot="471286">
            <a:off x="2176578" y="1379330"/>
            <a:ext cx="4817599" cy="553998"/>
          </a:xfrm>
          <a:prstGeom prst="rect">
            <a:avLst/>
          </a:prstGeom>
          <a:noFill/>
        </p:spPr>
        <p:txBody>
          <a:bodyPr wrap="square" rtlCol="0" anchor="ctr">
            <a:spAutoFit/>
          </a:bodyPr>
          <a:lstStyle/>
          <a:p>
            <a:pPr algn="ctr"/>
            <a:r>
              <a:rPr lang="lv-LV" altLang="ko-KR" sz="3000" b="1" dirty="0">
                <a:solidFill>
                  <a:srgbClr val="683A2B"/>
                </a:solidFill>
                <a:latin typeface="+mj-lt"/>
                <a:ea typeface="맑은 고딕" pitchFamily="50" charset="-127"/>
              </a:rPr>
              <a:t>3. DZIMUMU ATŠĶIRĪBA</a:t>
            </a:r>
            <a:endParaRPr lang="ko-KR" altLang="en-US" sz="3000" b="1" dirty="0">
              <a:solidFill>
                <a:srgbClr val="683A2B"/>
              </a:solidFill>
              <a:latin typeface="+mj-lt"/>
              <a:ea typeface="맑은 고딕" pitchFamily="50" charset="-127"/>
            </a:endParaRPr>
          </a:p>
        </p:txBody>
      </p:sp>
    </p:spTree>
    <p:extLst>
      <p:ext uri="{BB962C8B-B14F-4D97-AF65-F5344CB8AC3E}">
        <p14:creationId xmlns:p14="http://schemas.microsoft.com/office/powerpoint/2010/main" val="1572763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5"/>
          <p:cNvSpPr txBox="1">
            <a:spLocks noChangeArrowheads="1"/>
          </p:cNvSpPr>
          <p:nvPr/>
        </p:nvSpPr>
        <p:spPr bwMode="auto">
          <a:xfrm>
            <a:off x="2999655" y="2474894"/>
            <a:ext cx="4392489" cy="954107"/>
          </a:xfrm>
          <a:prstGeom prst="rect">
            <a:avLst/>
          </a:prstGeom>
          <a:noFill/>
          <a:ln w="9525">
            <a:noFill/>
            <a:miter lim="800000"/>
            <a:headEnd/>
            <a:tailEnd/>
          </a:ln>
        </p:spPr>
        <p:txBody>
          <a:bodyPr wrap="square">
            <a:spAutoFit/>
          </a:bodyPr>
          <a:lstStyle/>
          <a:p>
            <a:pPr>
              <a:defRPr/>
            </a:pPr>
            <a:r>
              <a:rPr lang="lv-LV" altLang="ko-KR" sz="2800" b="1" dirty="0">
                <a:solidFill>
                  <a:schemeClr val="bg1"/>
                </a:solidFill>
                <a:latin typeface="+mj-lt"/>
                <a:ea typeface="맑은 고딕" pitchFamily="50" charset="-127"/>
              </a:rPr>
              <a:t>Mācītāja darbs ir sievietei par smagu.</a:t>
            </a:r>
          </a:p>
        </p:txBody>
      </p:sp>
      <p:sp>
        <p:nvSpPr>
          <p:cNvPr id="20" name="TextBox 13"/>
          <p:cNvSpPr txBox="1">
            <a:spLocks noChangeArrowheads="1"/>
          </p:cNvSpPr>
          <p:nvPr/>
        </p:nvSpPr>
        <p:spPr bwMode="auto">
          <a:xfrm>
            <a:off x="2207569" y="2296582"/>
            <a:ext cx="792087" cy="769441"/>
          </a:xfrm>
          <a:prstGeom prst="rect">
            <a:avLst/>
          </a:prstGeom>
          <a:noFill/>
          <a:ln w="9525">
            <a:noFill/>
            <a:miter lim="800000"/>
            <a:headEnd/>
            <a:tailEnd/>
          </a:ln>
        </p:spPr>
        <p:txBody>
          <a:bodyPr wrap="square">
            <a:spAutoFit/>
          </a:bodyPr>
          <a:lstStyle/>
          <a:p>
            <a:r>
              <a:rPr lang="lv-LV" altLang="ko-KR" sz="4400" b="1" dirty="0">
                <a:solidFill>
                  <a:srgbClr val="EBF478"/>
                </a:solidFill>
                <a:latin typeface="+mj-lt"/>
                <a:ea typeface="맑은 고딕" pitchFamily="50" charset="-127"/>
              </a:rPr>
              <a:t>11</a:t>
            </a:r>
            <a:endParaRPr lang="ko-KR" altLang="en-US" sz="4400" b="1" dirty="0">
              <a:solidFill>
                <a:srgbClr val="EBF478"/>
              </a:solidFill>
              <a:latin typeface="+mj-lt"/>
              <a:ea typeface="맑은 고딕" pitchFamily="50" charset="-127"/>
            </a:endParaRPr>
          </a:p>
        </p:txBody>
      </p:sp>
      <p:sp>
        <p:nvSpPr>
          <p:cNvPr id="2" name="Text Box 5">
            <a:extLst>
              <a:ext uri="{FF2B5EF4-FFF2-40B4-BE49-F238E27FC236}">
                <a16:creationId xmlns:a16="http://schemas.microsoft.com/office/drawing/2014/main" id="{6E0523F4-8BE0-A1BB-55DA-52AA0EC14563}"/>
              </a:ext>
            </a:extLst>
          </p:cNvPr>
          <p:cNvSpPr txBox="1">
            <a:spLocks noChangeArrowheads="1"/>
          </p:cNvSpPr>
          <p:nvPr/>
        </p:nvSpPr>
        <p:spPr bwMode="auto">
          <a:xfrm>
            <a:off x="2207568" y="3607312"/>
            <a:ext cx="5688632" cy="2677656"/>
          </a:xfrm>
          <a:prstGeom prst="rect">
            <a:avLst/>
          </a:prstGeom>
          <a:noFill/>
          <a:ln w="9525">
            <a:noFill/>
            <a:miter lim="800000"/>
            <a:headEnd/>
            <a:tailEnd/>
          </a:ln>
        </p:spPr>
        <p:txBody>
          <a:bodyPr wrap="square">
            <a:spAutoFit/>
          </a:bodyPr>
          <a:lstStyle/>
          <a:p>
            <a:pPr>
              <a:defRPr/>
            </a:pPr>
            <a:r>
              <a:rPr lang="lv-LV" altLang="ko-KR" sz="2400" dirty="0">
                <a:solidFill>
                  <a:schemeClr val="bg1"/>
                </a:solidFill>
                <a:latin typeface="+mj-lt"/>
                <a:ea typeface="맑은 고딕" pitchFamily="50" charset="-127"/>
              </a:rPr>
              <a:t>“Kad es pakalpoju 3-4 gadus, tad es sapratu to, ka tas ir vienkārši ļoti smags darbs. Ļoti smags darbs. Es nerunāju tikai par kalpošanu sprediķot. Es runāju vispār par mācītāja darbu kā tādu, kur ir dažādas situācijas, kurās ir cilvēki un tad es iztēlojos, ka to darītu mana sieva.” (Vilis)</a:t>
            </a:r>
            <a:endParaRPr lang="en-US" altLang="ko-KR" sz="2400" dirty="0">
              <a:solidFill>
                <a:schemeClr val="bg1"/>
              </a:solidFill>
              <a:latin typeface="+mj-lt"/>
              <a:ea typeface="맑은 고딕" pitchFamily="50" charset="-127"/>
            </a:endParaRPr>
          </a:p>
        </p:txBody>
      </p:sp>
      <p:sp>
        <p:nvSpPr>
          <p:cNvPr id="3" name="TextBox 2">
            <a:extLst>
              <a:ext uri="{FF2B5EF4-FFF2-40B4-BE49-F238E27FC236}">
                <a16:creationId xmlns:a16="http://schemas.microsoft.com/office/drawing/2014/main" id="{365CF6BB-7005-C9A7-DC7A-7E4E671E03DC}"/>
              </a:ext>
            </a:extLst>
          </p:cNvPr>
          <p:cNvSpPr txBox="1"/>
          <p:nvPr/>
        </p:nvSpPr>
        <p:spPr>
          <a:xfrm rot="471286">
            <a:off x="2176578" y="1379330"/>
            <a:ext cx="4817599" cy="553998"/>
          </a:xfrm>
          <a:prstGeom prst="rect">
            <a:avLst/>
          </a:prstGeom>
          <a:noFill/>
        </p:spPr>
        <p:txBody>
          <a:bodyPr wrap="square" rtlCol="0" anchor="ctr">
            <a:spAutoFit/>
          </a:bodyPr>
          <a:lstStyle/>
          <a:p>
            <a:pPr algn="ctr"/>
            <a:r>
              <a:rPr lang="lv-LV" altLang="ko-KR" sz="3000" b="1" dirty="0">
                <a:solidFill>
                  <a:srgbClr val="683A2B"/>
                </a:solidFill>
                <a:latin typeface="+mj-lt"/>
                <a:ea typeface="맑은 고딕" pitchFamily="50" charset="-127"/>
              </a:rPr>
              <a:t>3. DZIMUMU ATŠĶIRĪBA</a:t>
            </a:r>
            <a:endParaRPr lang="ko-KR" altLang="en-US" sz="3000" b="1" dirty="0">
              <a:solidFill>
                <a:srgbClr val="683A2B"/>
              </a:solidFill>
              <a:latin typeface="+mj-lt"/>
              <a:ea typeface="맑은 고딕" pitchFamily="50" charset="-127"/>
            </a:endParaRPr>
          </a:p>
        </p:txBody>
      </p:sp>
    </p:spTree>
    <p:extLst>
      <p:ext uri="{BB962C8B-B14F-4D97-AF65-F5344CB8AC3E}">
        <p14:creationId xmlns:p14="http://schemas.microsoft.com/office/powerpoint/2010/main" val="7028943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5"/>
          <p:cNvSpPr txBox="1">
            <a:spLocks noChangeArrowheads="1"/>
          </p:cNvSpPr>
          <p:nvPr/>
        </p:nvSpPr>
        <p:spPr bwMode="auto">
          <a:xfrm>
            <a:off x="2999655" y="2489954"/>
            <a:ext cx="4392489" cy="954107"/>
          </a:xfrm>
          <a:prstGeom prst="rect">
            <a:avLst/>
          </a:prstGeom>
          <a:noFill/>
          <a:ln w="9525">
            <a:noFill/>
            <a:miter lim="800000"/>
            <a:headEnd/>
            <a:tailEnd/>
          </a:ln>
        </p:spPr>
        <p:txBody>
          <a:bodyPr wrap="square">
            <a:spAutoFit/>
          </a:bodyPr>
          <a:lstStyle/>
          <a:p>
            <a:pPr>
              <a:defRPr/>
            </a:pPr>
            <a:r>
              <a:rPr lang="lv-LV" altLang="ko-KR" sz="2800" b="1" dirty="0">
                <a:solidFill>
                  <a:schemeClr val="bg1"/>
                </a:solidFill>
                <a:latin typeface="+mj-lt"/>
                <a:ea typeface="맑은 고딕" pitchFamily="50" charset="-127"/>
              </a:rPr>
              <a:t>Sievietes fizioloģija nav piemērota mācītāja darbam.</a:t>
            </a:r>
            <a:endParaRPr lang="en-US" altLang="ko-KR" sz="2800" b="1" dirty="0">
              <a:solidFill>
                <a:schemeClr val="bg1"/>
              </a:solidFill>
              <a:latin typeface="+mj-lt"/>
              <a:ea typeface="맑은 고딕" pitchFamily="50" charset="-127"/>
            </a:endParaRPr>
          </a:p>
        </p:txBody>
      </p:sp>
      <p:sp>
        <p:nvSpPr>
          <p:cNvPr id="20" name="TextBox 13"/>
          <p:cNvSpPr txBox="1">
            <a:spLocks noChangeArrowheads="1"/>
          </p:cNvSpPr>
          <p:nvPr/>
        </p:nvSpPr>
        <p:spPr bwMode="auto">
          <a:xfrm>
            <a:off x="2207569" y="2311642"/>
            <a:ext cx="792087" cy="769441"/>
          </a:xfrm>
          <a:prstGeom prst="rect">
            <a:avLst/>
          </a:prstGeom>
          <a:noFill/>
          <a:ln w="9525">
            <a:noFill/>
            <a:miter lim="800000"/>
            <a:headEnd/>
            <a:tailEnd/>
          </a:ln>
        </p:spPr>
        <p:txBody>
          <a:bodyPr wrap="square">
            <a:spAutoFit/>
          </a:bodyPr>
          <a:lstStyle/>
          <a:p>
            <a:r>
              <a:rPr lang="lv-LV" altLang="ko-KR" sz="4400" b="1" dirty="0">
                <a:solidFill>
                  <a:srgbClr val="EBF478"/>
                </a:solidFill>
                <a:latin typeface="+mj-lt"/>
                <a:ea typeface="맑은 고딕" pitchFamily="50" charset="-127"/>
              </a:rPr>
              <a:t>12</a:t>
            </a:r>
            <a:endParaRPr lang="ko-KR" altLang="en-US" sz="4400" b="1" dirty="0">
              <a:solidFill>
                <a:srgbClr val="EBF478"/>
              </a:solidFill>
              <a:latin typeface="+mj-lt"/>
              <a:ea typeface="맑은 고딕" pitchFamily="50" charset="-127"/>
            </a:endParaRPr>
          </a:p>
        </p:txBody>
      </p:sp>
      <p:sp>
        <p:nvSpPr>
          <p:cNvPr id="2" name="Text Box 5">
            <a:extLst>
              <a:ext uri="{FF2B5EF4-FFF2-40B4-BE49-F238E27FC236}">
                <a16:creationId xmlns:a16="http://schemas.microsoft.com/office/drawing/2014/main" id="{6E0523F4-8BE0-A1BB-55DA-52AA0EC14563}"/>
              </a:ext>
            </a:extLst>
          </p:cNvPr>
          <p:cNvSpPr txBox="1">
            <a:spLocks noChangeArrowheads="1"/>
          </p:cNvSpPr>
          <p:nvPr/>
        </p:nvSpPr>
        <p:spPr bwMode="auto">
          <a:xfrm>
            <a:off x="2207568" y="3622372"/>
            <a:ext cx="5328592" cy="2677656"/>
          </a:xfrm>
          <a:prstGeom prst="rect">
            <a:avLst/>
          </a:prstGeom>
          <a:noFill/>
          <a:ln w="9525">
            <a:noFill/>
            <a:miter lim="800000"/>
            <a:headEnd/>
            <a:tailEnd/>
          </a:ln>
        </p:spPr>
        <p:txBody>
          <a:bodyPr wrap="square">
            <a:spAutoFit/>
          </a:bodyPr>
          <a:lstStyle/>
          <a:p>
            <a:pPr>
              <a:defRPr/>
            </a:pPr>
            <a:r>
              <a:rPr lang="lv-LV" altLang="ko-KR" sz="2400" dirty="0">
                <a:solidFill>
                  <a:schemeClr val="bg1"/>
                </a:solidFill>
                <a:latin typeface="+mj-lt"/>
                <a:ea typeface="맑은 고딕" pitchFamily="50" charset="-127"/>
              </a:rPr>
              <a:t>“Tad ir praktiskais, grozies kā gribi, sieviete un vīrietis ir atšķirīgi, tādā ziņā, kā viņi lietām pieiet, kā viņi strukturē, kā viņi izdzīvo, teikšu tagad skarbi - kā viņi izdzīvo mēnesi, tīri fiziski, ar visiem cikliem un visu, kas saistīts ar hormoniem un emocijām.” (</a:t>
            </a:r>
            <a:r>
              <a:rPr lang="lv-LV" altLang="ko-KR" sz="2400" dirty="0" err="1">
                <a:solidFill>
                  <a:schemeClr val="bg1"/>
                </a:solidFill>
                <a:latin typeface="+mj-lt"/>
                <a:ea typeface="맑은 고딕" pitchFamily="50" charset="-127"/>
              </a:rPr>
              <a:t>Austurms</a:t>
            </a:r>
            <a:r>
              <a:rPr lang="lv-LV" altLang="ko-KR" sz="2400" dirty="0">
                <a:solidFill>
                  <a:schemeClr val="bg1"/>
                </a:solidFill>
                <a:latin typeface="+mj-lt"/>
                <a:ea typeface="맑은 고딕" pitchFamily="50" charset="-127"/>
              </a:rPr>
              <a:t>)</a:t>
            </a:r>
            <a:endParaRPr lang="en-US" altLang="ko-KR" sz="2400" dirty="0">
              <a:solidFill>
                <a:schemeClr val="bg1"/>
              </a:solidFill>
              <a:latin typeface="+mj-lt"/>
              <a:ea typeface="맑은 고딕" pitchFamily="50" charset="-127"/>
            </a:endParaRPr>
          </a:p>
        </p:txBody>
      </p:sp>
      <p:sp>
        <p:nvSpPr>
          <p:cNvPr id="4" name="TextBox 3">
            <a:extLst>
              <a:ext uri="{FF2B5EF4-FFF2-40B4-BE49-F238E27FC236}">
                <a16:creationId xmlns:a16="http://schemas.microsoft.com/office/drawing/2014/main" id="{0A49CEFF-253F-81CE-9800-8279E29B9983}"/>
              </a:ext>
            </a:extLst>
          </p:cNvPr>
          <p:cNvSpPr txBox="1"/>
          <p:nvPr/>
        </p:nvSpPr>
        <p:spPr>
          <a:xfrm rot="471286">
            <a:off x="2176578" y="1379330"/>
            <a:ext cx="4817599" cy="553998"/>
          </a:xfrm>
          <a:prstGeom prst="rect">
            <a:avLst/>
          </a:prstGeom>
          <a:noFill/>
        </p:spPr>
        <p:txBody>
          <a:bodyPr wrap="square" rtlCol="0" anchor="ctr">
            <a:spAutoFit/>
          </a:bodyPr>
          <a:lstStyle/>
          <a:p>
            <a:pPr algn="ctr"/>
            <a:r>
              <a:rPr lang="lv-LV" altLang="ko-KR" sz="3000" b="1" dirty="0">
                <a:solidFill>
                  <a:srgbClr val="683A2B"/>
                </a:solidFill>
                <a:latin typeface="+mj-lt"/>
                <a:ea typeface="맑은 고딕" pitchFamily="50" charset="-127"/>
              </a:rPr>
              <a:t>3. DZIMUMU ATŠĶIRĪBA</a:t>
            </a:r>
            <a:endParaRPr lang="ko-KR" altLang="en-US" sz="3000" b="1" dirty="0">
              <a:solidFill>
                <a:srgbClr val="683A2B"/>
              </a:solidFill>
              <a:latin typeface="+mj-lt"/>
              <a:ea typeface="맑은 고딕" pitchFamily="50" charset="-127"/>
            </a:endParaRPr>
          </a:p>
        </p:txBody>
      </p:sp>
    </p:spTree>
    <p:extLst>
      <p:ext uri="{BB962C8B-B14F-4D97-AF65-F5344CB8AC3E}">
        <p14:creationId xmlns:p14="http://schemas.microsoft.com/office/powerpoint/2010/main" val="22756478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5"/>
          <p:cNvSpPr txBox="1">
            <a:spLocks noChangeArrowheads="1"/>
          </p:cNvSpPr>
          <p:nvPr/>
        </p:nvSpPr>
        <p:spPr bwMode="auto">
          <a:xfrm>
            <a:off x="2999655" y="2489954"/>
            <a:ext cx="4392489" cy="954107"/>
          </a:xfrm>
          <a:prstGeom prst="rect">
            <a:avLst/>
          </a:prstGeom>
          <a:noFill/>
          <a:ln w="9525">
            <a:noFill/>
            <a:miter lim="800000"/>
            <a:headEnd/>
            <a:tailEnd/>
          </a:ln>
        </p:spPr>
        <p:txBody>
          <a:bodyPr wrap="square">
            <a:spAutoFit/>
          </a:bodyPr>
          <a:lstStyle/>
          <a:p>
            <a:pPr>
              <a:defRPr/>
            </a:pPr>
            <a:r>
              <a:rPr lang="lv-LV" altLang="ko-KR" sz="2800" b="1" dirty="0">
                <a:solidFill>
                  <a:schemeClr val="bg1"/>
                </a:solidFill>
                <a:latin typeface="+mj-lt"/>
                <a:ea typeface="맑은 고딕" pitchFamily="50" charset="-127"/>
              </a:rPr>
              <a:t>Vēlmi ordinēties izrāda ambiciozas sievietes.</a:t>
            </a:r>
            <a:endParaRPr lang="en-US" altLang="ko-KR" sz="2800" b="1" dirty="0">
              <a:solidFill>
                <a:schemeClr val="bg1"/>
              </a:solidFill>
              <a:latin typeface="+mj-lt"/>
              <a:ea typeface="맑은 고딕" pitchFamily="50" charset="-127"/>
            </a:endParaRPr>
          </a:p>
        </p:txBody>
      </p:sp>
      <p:sp>
        <p:nvSpPr>
          <p:cNvPr id="20" name="TextBox 13"/>
          <p:cNvSpPr txBox="1">
            <a:spLocks noChangeArrowheads="1"/>
          </p:cNvSpPr>
          <p:nvPr/>
        </p:nvSpPr>
        <p:spPr bwMode="auto">
          <a:xfrm>
            <a:off x="2207569" y="2311642"/>
            <a:ext cx="792087" cy="769441"/>
          </a:xfrm>
          <a:prstGeom prst="rect">
            <a:avLst/>
          </a:prstGeom>
          <a:noFill/>
          <a:ln w="9525">
            <a:noFill/>
            <a:miter lim="800000"/>
            <a:headEnd/>
            <a:tailEnd/>
          </a:ln>
        </p:spPr>
        <p:txBody>
          <a:bodyPr wrap="square">
            <a:spAutoFit/>
          </a:bodyPr>
          <a:lstStyle/>
          <a:p>
            <a:r>
              <a:rPr lang="lv-LV" altLang="ko-KR" sz="4400" b="1" dirty="0">
                <a:solidFill>
                  <a:srgbClr val="EBF478"/>
                </a:solidFill>
                <a:latin typeface="+mj-lt"/>
                <a:ea typeface="맑은 고딕" pitchFamily="50" charset="-127"/>
              </a:rPr>
              <a:t>13</a:t>
            </a:r>
            <a:endParaRPr lang="ko-KR" altLang="en-US" sz="4400" b="1" dirty="0">
              <a:solidFill>
                <a:srgbClr val="EBF478"/>
              </a:solidFill>
              <a:latin typeface="+mj-lt"/>
              <a:ea typeface="맑은 고딕" pitchFamily="50" charset="-127"/>
            </a:endParaRPr>
          </a:p>
        </p:txBody>
      </p:sp>
      <p:sp>
        <p:nvSpPr>
          <p:cNvPr id="2" name="Text Box 5">
            <a:extLst>
              <a:ext uri="{FF2B5EF4-FFF2-40B4-BE49-F238E27FC236}">
                <a16:creationId xmlns:a16="http://schemas.microsoft.com/office/drawing/2014/main" id="{6E0523F4-8BE0-A1BB-55DA-52AA0EC14563}"/>
              </a:ext>
            </a:extLst>
          </p:cNvPr>
          <p:cNvSpPr txBox="1">
            <a:spLocks noChangeArrowheads="1"/>
          </p:cNvSpPr>
          <p:nvPr/>
        </p:nvSpPr>
        <p:spPr bwMode="auto">
          <a:xfrm>
            <a:off x="2207568" y="3622372"/>
            <a:ext cx="5472608" cy="2677656"/>
          </a:xfrm>
          <a:prstGeom prst="rect">
            <a:avLst/>
          </a:prstGeom>
          <a:noFill/>
          <a:ln w="9525">
            <a:noFill/>
            <a:miter lim="800000"/>
            <a:headEnd/>
            <a:tailEnd/>
          </a:ln>
        </p:spPr>
        <p:txBody>
          <a:bodyPr wrap="square">
            <a:spAutoFit/>
          </a:bodyPr>
          <a:lstStyle/>
          <a:p>
            <a:pPr>
              <a:defRPr/>
            </a:pPr>
            <a:r>
              <a:rPr lang="lv-LV" altLang="ko-KR" sz="2400" dirty="0">
                <a:solidFill>
                  <a:schemeClr val="bg1"/>
                </a:solidFill>
                <a:latin typeface="+mj-lt"/>
                <a:ea typeface="맑은 고딕" pitchFamily="50" charset="-127"/>
              </a:rPr>
              <a:t>“Liela daļa, kas beidza teoloģijas fakultāti, manas kursa biedrenes, aizbrauca uz Ameriku un tolaik Ernests Rozītis viņas noordinēja. Liela daļa viņas tur arī palika par mācītājām. Tur bija, cik es redzēju jau studiju laikā, cilvēki ar tādu milzīgu ES.. Ļoti ambiciozi tas viss bija, jā.” (Boriss)</a:t>
            </a:r>
            <a:endParaRPr lang="en-US" altLang="ko-KR" sz="2400" dirty="0">
              <a:solidFill>
                <a:schemeClr val="bg1"/>
              </a:solidFill>
              <a:latin typeface="+mj-lt"/>
              <a:ea typeface="맑은 고딕" pitchFamily="50" charset="-127"/>
            </a:endParaRPr>
          </a:p>
        </p:txBody>
      </p:sp>
      <p:sp>
        <p:nvSpPr>
          <p:cNvPr id="3" name="TextBox 2">
            <a:extLst>
              <a:ext uri="{FF2B5EF4-FFF2-40B4-BE49-F238E27FC236}">
                <a16:creationId xmlns:a16="http://schemas.microsoft.com/office/drawing/2014/main" id="{D552CF1E-1D9F-97D3-E14B-EE6C7EAE2261}"/>
              </a:ext>
            </a:extLst>
          </p:cNvPr>
          <p:cNvSpPr txBox="1"/>
          <p:nvPr/>
        </p:nvSpPr>
        <p:spPr>
          <a:xfrm rot="456438">
            <a:off x="2176578" y="1369182"/>
            <a:ext cx="4817599" cy="553998"/>
          </a:xfrm>
          <a:prstGeom prst="rect">
            <a:avLst/>
          </a:prstGeom>
          <a:noFill/>
        </p:spPr>
        <p:txBody>
          <a:bodyPr wrap="square" rtlCol="0" anchor="ctr">
            <a:spAutoFit/>
          </a:bodyPr>
          <a:lstStyle/>
          <a:p>
            <a:pPr algn="ctr"/>
            <a:r>
              <a:rPr lang="lv-LV" altLang="ko-KR" sz="3000" b="1" dirty="0">
                <a:solidFill>
                  <a:srgbClr val="683A2B"/>
                </a:solidFill>
                <a:latin typeface="+mj-lt"/>
                <a:ea typeface="맑은 고딕" pitchFamily="50" charset="-127"/>
              </a:rPr>
              <a:t>4. PERSONĪGĀ PIEREDZE</a:t>
            </a:r>
            <a:endParaRPr lang="ko-KR" altLang="en-US" sz="3000" b="1" dirty="0">
              <a:solidFill>
                <a:srgbClr val="683A2B"/>
              </a:solidFill>
              <a:latin typeface="+mj-lt"/>
              <a:ea typeface="맑은 고딕" pitchFamily="50" charset="-127"/>
            </a:endParaRPr>
          </a:p>
        </p:txBody>
      </p:sp>
    </p:spTree>
    <p:extLst>
      <p:ext uri="{BB962C8B-B14F-4D97-AF65-F5344CB8AC3E}">
        <p14:creationId xmlns:p14="http://schemas.microsoft.com/office/powerpoint/2010/main" val="4232532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5"/>
          <p:cNvSpPr txBox="1">
            <a:spLocks noChangeArrowheads="1"/>
          </p:cNvSpPr>
          <p:nvPr/>
        </p:nvSpPr>
        <p:spPr bwMode="auto">
          <a:xfrm>
            <a:off x="2999655" y="2489954"/>
            <a:ext cx="4392489" cy="954107"/>
          </a:xfrm>
          <a:prstGeom prst="rect">
            <a:avLst/>
          </a:prstGeom>
          <a:noFill/>
          <a:ln w="9525">
            <a:noFill/>
            <a:miter lim="800000"/>
            <a:headEnd/>
            <a:tailEnd/>
          </a:ln>
        </p:spPr>
        <p:txBody>
          <a:bodyPr wrap="square">
            <a:spAutoFit/>
          </a:bodyPr>
          <a:lstStyle/>
          <a:p>
            <a:pPr>
              <a:defRPr/>
            </a:pPr>
            <a:r>
              <a:rPr lang="lv-LV" altLang="ko-KR" sz="2800" b="1" dirty="0">
                <a:solidFill>
                  <a:schemeClr val="bg1"/>
                </a:solidFill>
                <a:latin typeface="+mj-lt"/>
                <a:ea typeface="맑은 고딕" pitchFamily="50" charset="-127"/>
              </a:rPr>
              <a:t>Sievietes sprediķo pārāk sievišķīgi.</a:t>
            </a:r>
            <a:endParaRPr lang="en-US" altLang="ko-KR" sz="2800" b="1" dirty="0">
              <a:solidFill>
                <a:schemeClr val="bg1"/>
              </a:solidFill>
              <a:latin typeface="+mj-lt"/>
              <a:ea typeface="맑은 고딕" pitchFamily="50" charset="-127"/>
            </a:endParaRPr>
          </a:p>
        </p:txBody>
      </p:sp>
      <p:sp>
        <p:nvSpPr>
          <p:cNvPr id="20" name="TextBox 13"/>
          <p:cNvSpPr txBox="1">
            <a:spLocks noChangeArrowheads="1"/>
          </p:cNvSpPr>
          <p:nvPr/>
        </p:nvSpPr>
        <p:spPr bwMode="auto">
          <a:xfrm>
            <a:off x="2207569" y="2311642"/>
            <a:ext cx="792087" cy="769441"/>
          </a:xfrm>
          <a:prstGeom prst="rect">
            <a:avLst/>
          </a:prstGeom>
          <a:noFill/>
          <a:ln w="9525">
            <a:noFill/>
            <a:miter lim="800000"/>
            <a:headEnd/>
            <a:tailEnd/>
          </a:ln>
        </p:spPr>
        <p:txBody>
          <a:bodyPr wrap="square">
            <a:spAutoFit/>
          </a:bodyPr>
          <a:lstStyle/>
          <a:p>
            <a:r>
              <a:rPr lang="lv-LV" altLang="ko-KR" sz="4400" b="1" dirty="0">
                <a:solidFill>
                  <a:srgbClr val="EBF478"/>
                </a:solidFill>
                <a:latin typeface="+mj-lt"/>
                <a:ea typeface="맑은 고딕" pitchFamily="50" charset="-127"/>
              </a:rPr>
              <a:t>14</a:t>
            </a:r>
            <a:endParaRPr lang="ko-KR" altLang="en-US" sz="4400" b="1" dirty="0">
              <a:solidFill>
                <a:srgbClr val="EBF478"/>
              </a:solidFill>
              <a:latin typeface="+mj-lt"/>
              <a:ea typeface="맑은 고딕" pitchFamily="50" charset="-127"/>
            </a:endParaRPr>
          </a:p>
        </p:txBody>
      </p:sp>
      <p:sp>
        <p:nvSpPr>
          <p:cNvPr id="2" name="Text Box 5">
            <a:extLst>
              <a:ext uri="{FF2B5EF4-FFF2-40B4-BE49-F238E27FC236}">
                <a16:creationId xmlns:a16="http://schemas.microsoft.com/office/drawing/2014/main" id="{6E0523F4-8BE0-A1BB-55DA-52AA0EC14563}"/>
              </a:ext>
            </a:extLst>
          </p:cNvPr>
          <p:cNvSpPr txBox="1">
            <a:spLocks noChangeArrowheads="1"/>
          </p:cNvSpPr>
          <p:nvPr/>
        </p:nvSpPr>
        <p:spPr bwMode="auto">
          <a:xfrm>
            <a:off x="2207568" y="3622372"/>
            <a:ext cx="5616624" cy="3046988"/>
          </a:xfrm>
          <a:prstGeom prst="rect">
            <a:avLst/>
          </a:prstGeom>
          <a:noFill/>
          <a:ln w="9525">
            <a:noFill/>
            <a:miter lim="800000"/>
            <a:headEnd/>
            <a:tailEnd/>
          </a:ln>
        </p:spPr>
        <p:txBody>
          <a:bodyPr wrap="square">
            <a:spAutoFit/>
          </a:bodyPr>
          <a:lstStyle/>
          <a:p>
            <a:pPr>
              <a:defRPr/>
            </a:pPr>
            <a:r>
              <a:rPr lang="lv-LV" altLang="ko-KR" sz="2400" dirty="0">
                <a:solidFill>
                  <a:schemeClr val="bg1"/>
                </a:solidFill>
                <a:latin typeface="+mj-lt"/>
                <a:ea typeface="맑은 고딕" pitchFamily="50" charset="-127"/>
              </a:rPr>
              <a:t>“Nu ziniet, ir atšķirība. Tāda sievišķīga kalpošana… Viss ir tāds “</a:t>
            </a:r>
            <a:r>
              <a:rPr lang="lv-LV" altLang="ko-KR" sz="2400" dirty="0" err="1">
                <a:solidFill>
                  <a:schemeClr val="bg1"/>
                </a:solidFill>
                <a:latin typeface="+mj-lt"/>
                <a:ea typeface="맑은 고딕" pitchFamily="50" charset="-127"/>
              </a:rPr>
              <a:t>uci</a:t>
            </a:r>
            <a:r>
              <a:rPr lang="lv-LV" altLang="ko-KR" sz="2400" dirty="0">
                <a:solidFill>
                  <a:schemeClr val="bg1"/>
                </a:solidFill>
                <a:latin typeface="+mj-lt"/>
                <a:ea typeface="맑은 고딕" pitchFamily="50" charset="-127"/>
              </a:rPr>
              <a:t>, </a:t>
            </a:r>
            <a:r>
              <a:rPr lang="lv-LV" altLang="ko-KR" sz="2400" dirty="0" err="1">
                <a:solidFill>
                  <a:schemeClr val="bg1"/>
                </a:solidFill>
                <a:latin typeface="+mj-lt"/>
                <a:ea typeface="맑은 고딕" pitchFamily="50" charset="-127"/>
              </a:rPr>
              <a:t>puci</a:t>
            </a:r>
            <a:r>
              <a:rPr lang="lv-LV" altLang="ko-KR" sz="2400" dirty="0">
                <a:solidFill>
                  <a:schemeClr val="bg1"/>
                </a:solidFill>
                <a:latin typeface="+mj-lt"/>
                <a:ea typeface="맑은 고딕" pitchFamily="50" charset="-127"/>
              </a:rPr>
              <a:t>”. Ja sprediķis ir par puķītēm laukā un mākoņiem, kas peld debesīs, bet Dieva vārds ir tikai tik, cik ir nolasīts, tad es tur neko neiegūstu. Tas ir skaisti kaut kas parunāts, kā ausis niez un visiem patīk, bet garīgs stiprinājums un mierinājums nav” (Zigmunds)</a:t>
            </a:r>
            <a:endParaRPr lang="en-US" altLang="ko-KR" sz="2400" dirty="0">
              <a:solidFill>
                <a:schemeClr val="bg1"/>
              </a:solidFill>
              <a:latin typeface="+mj-lt"/>
              <a:ea typeface="맑은 고딕" pitchFamily="50" charset="-127"/>
            </a:endParaRPr>
          </a:p>
        </p:txBody>
      </p:sp>
      <p:sp>
        <p:nvSpPr>
          <p:cNvPr id="4" name="TextBox 3">
            <a:extLst>
              <a:ext uri="{FF2B5EF4-FFF2-40B4-BE49-F238E27FC236}">
                <a16:creationId xmlns:a16="http://schemas.microsoft.com/office/drawing/2014/main" id="{E443C985-C02A-735F-8E3D-7EF4D6256213}"/>
              </a:ext>
            </a:extLst>
          </p:cNvPr>
          <p:cNvSpPr txBox="1"/>
          <p:nvPr/>
        </p:nvSpPr>
        <p:spPr>
          <a:xfrm rot="456438">
            <a:off x="2176578" y="1369182"/>
            <a:ext cx="4817599" cy="553998"/>
          </a:xfrm>
          <a:prstGeom prst="rect">
            <a:avLst/>
          </a:prstGeom>
          <a:noFill/>
        </p:spPr>
        <p:txBody>
          <a:bodyPr wrap="square" rtlCol="0" anchor="ctr">
            <a:spAutoFit/>
          </a:bodyPr>
          <a:lstStyle/>
          <a:p>
            <a:pPr algn="ctr"/>
            <a:r>
              <a:rPr lang="lv-LV" altLang="ko-KR" sz="3000" b="1" dirty="0">
                <a:solidFill>
                  <a:srgbClr val="683A2B"/>
                </a:solidFill>
                <a:latin typeface="+mj-lt"/>
                <a:ea typeface="맑은 고딕" pitchFamily="50" charset="-127"/>
              </a:rPr>
              <a:t>4. PERSONĪGĀ PIEREDZE</a:t>
            </a:r>
            <a:endParaRPr lang="ko-KR" altLang="en-US" sz="3000" b="1" dirty="0">
              <a:solidFill>
                <a:srgbClr val="683A2B"/>
              </a:solidFill>
              <a:latin typeface="+mj-lt"/>
              <a:ea typeface="맑은 고딕" pitchFamily="50" charset="-127"/>
            </a:endParaRPr>
          </a:p>
        </p:txBody>
      </p:sp>
    </p:spTree>
    <p:extLst>
      <p:ext uri="{BB962C8B-B14F-4D97-AF65-F5344CB8AC3E}">
        <p14:creationId xmlns:p14="http://schemas.microsoft.com/office/powerpoint/2010/main" val="5304610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5"/>
          <p:cNvSpPr txBox="1">
            <a:spLocks noChangeArrowheads="1"/>
          </p:cNvSpPr>
          <p:nvPr/>
        </p:nvSpPr>
        <p:spPr bwMode="auto">
          <a:xfrm>
            <a:off x="2999655" y="2474894"/>
            <a:ext cx="4392489" cy="954107"/>
          </a:xfrm>
          <a:prstGeom prst="rect">
            <a:avLst/>
          </a:prstGeom>
          <a:noFill/>
          <a:ln w="9525">
            <a:noFill/>
            <a:miter lim="800000"/>
            <a:headEnd/>
            <a:tailEnd/>
          </a:ln>
        </p:spPr>
        <p:txBody>
          <a:bodyPr wrap="square">
            <a:spAutoFit/>
          </a:bodyPr>
          <a:lstStyle/>
          <a:p>
            <a:pPr>
              <a:defRPr/>
            </a:pPr>
            <a:r>
              <a:rPr lang="lv-LV" altLang="ko-KR" sz="2800" b="1" dirty="0">
                <a:solidFill>
                  <a:schemeClr val="bg1"/>
                </a:solidFill>
                <a:latin typeface="+mj-lt"/>
                <a:ea typeface="맑은 고딕" pitchFamily="50" charset="-127"/>
              </a:rPr>
              <a:t>Ordinētās sievietes saskārās ar daudz konfliktiem</a:t>
            </a:r>
            <a:endParaRPr lang="en-US" altLang="ko-KR" sz="2800" b="1" dirty="0">
              <a:solidFill>
                <a:schemeClr val="bg1"/>
              </a:solidFill>
              <a:latin typeface="+mj-lt"/>
              <a:ea typeface="맑은 고딕" pitchFamily="50" charset="-127"/>
            </a:endParaRPr>
          </a:p>
        </p:txBody>
      </p:sp>
      <p:sp>
        <p:nvSpPr>
          <p:cNvPr id="20" name="TextBox 13"/>
          <p:cNvSpPr txBox="1">
            <a:spLocks noChangeArrowheads="1"/>
          </p:cNvSpPr>
          <p:nvPr/>
        </p:nvSpPr>
        <p:spPr bwMode="auto">
          <a:xfrm>
            <a:off x="2207569" y="2296582"/>
            <a:ext cx="792087" cy="769441"/>
          </a:xfrm>
          <a:prstGeom prst="rect">
            <a:avLst/>
          </a:prstGeom>
          <a:noFill/>
          <a:ln w="9525">
            <a:noFill/>
            <a:miter lim="800000"/>
            <a:headEnd/>
            <a:tailEnd/>
          </a:ln>
        </p:spPr>
        <p:txBody>
          <a:bodyPr wrap="square">
            <a:spAutoFit/>
          </a:bodyPr>
          <a:lstStyle/>
          <a:p>
            <a:r>
              <a:rPr lang="lv-LV" altLang="ko-KR" sz="4400" b="1" dirty="0">
                <a:solidFill>
                  <a:srgbClr val="EBF478"/>
                </a:solidFill>
                <a:latin typeface="+mj-lt"/>
                <a:ea typeface="맑은 고딕" pitchFamily="50" charset="-127"/>
              </a:rPr>
              <a:t>15</a:t>
            </a:r>
            <a:endParaRPr lang="ko-KR" altLang="en-US" sz="4400" b="1" dirty="0">
              <a:solidFill>
                <a:srgbClr val="EBF478"/>
              </a:solidFill>
              <a:latin typeface="+mj-lt"/>
              <a:ea typeface="맑은 고딕" pitchFamily="50" charset="-127"/>
            </a:endParaRPr>
          </a:p>
        </p:txBody>
      </p:sp>
      <p:sp>
        <p:nvSpPr>
          <p:cNvPr id="2" name="Text Box 5">
            <a:extLst>
              <a:ext uri="{FF2B5EF4-FFF2-40B4-BE49-F238E27FC236}">
                <a16:creationId xmlns:a16="http://schemas.microsoft.com/office/drawing/2014/main" id="{6E0523F4-8BE0-A1BB-55DA-52AA0EC14563}"/>
              </a:ext>
            </a:extLst>
          </p:cNvPr>
          <p:cNvSpPr txBox="1">
            <a:spLocks noChangeArrowheads="1"/>
          </p:cNvSpPr>
          <p:nvPr/>
        </p:nvSpPr>
        <p:spPr bwMode="auto">
          <a:xfrm>
            <a:off x="2207568" y="3607312"/>
            <a:ext cx="5688632" cy="2308324"/>
          </a:xfrm>
          <a:prstGeom prst="rect">
            <a:avLst/>
          </a:prstGeom>
          <a:noFill/>
          <a:ln w="9525">
            <a:noFill/>
            <a:miter lim="800000"/>
            <a:headEnd/>
            <a:tailEnd/>
          </a:ln>
        </p:spPr>
        <p:txBody>
          <a:bodyPr wrap="square">
            <a:spAutoFit/>
          </a:bodyPr>
          <a:lstStyle/>
          <a:p>
            <a:pPr>
              <a:defRPr/>
            </a:pPr>
            <a:r>
              <a:rPr lang="lv-LV" altLang="ko-KR" sz="2400" dirty="0">
                <a:solidFill>
                  <a:schemeClr val="bg1"/>
                </a:solidFill>
                <a:latin typeface="+mj-lt"/>
                <a:ea typeface="맑은 고딕" pitchFamily="50" charset="-127"/>
              </a:rPr>
              <a:t>“Jāteic, ka mums nav pozitīva piemēra. Ordinētajām māsām ir gājis diez gan bēdīgi. Ir bijuši milzīgi konflikti draudzēs, kas ar viņām ir saistīti. Tāpēc mēs nevaram teikt, ka </a:t>
            </a:r>
            <a:r>
              <a:rPr lang="lv-LV" altLang="ko-KR" sz="2400" i="1" dirty="0" err="1">
                <a:solidFill>
                  <a:schemeClr val="bg1"/>
                </a:solidFill>
                <a:latin typeface="+mj-lt"/>
                <a:ea typeface="맑은 고딕" pitchFamily="50" charset="-127"/>
              </a:rPr>
              <a:t>wow</a:t>
            </a:r>
            <a:r>
              <a:rPr lang="lv-LV" altLang="ko-KR" sz="2400" dirty="0">
                <a:solidFill>
                  <a:schemeClr val="bg1"/>
                </a:solidFill>
                <a:latin typeface="+mj-lt"/>
                <a:ea typeface="맑은 고딕" pitchFamily="50" charset="-127"/>
              </a:rPr>
              <a:t> tas bija tik brīnišķīgi, sievietes kalpoja utt.” (Normunds)</a:t>
            </a:r>
            <a:endParaRPr lang="en-US" altLang="ko-KR" sz="2400" dirty="0">
              <a:solidFill>
                <a:schemeClr val="bg1"/>
              </a:solidFill>
              <a:latin typeface="+mj-lt"/>
              <a:ea typeface="맑은 고딕" pitchFamily="50" charset="-127"/>
            </a:endParaRPr>
          </a:p>
        </p:txBody>
      </p:sp>
      <p:sp>
        <p:nvSpPr>
          <p:cNvPr id="4" name="TextBox 3">
            <a:extLst>
              <a:ext uri="{FF2B5EF4-FFF2-40B4-BE49-F238E27FC236}">
                <a16:creationId xmlns:a16="http://schemas.microsoft.com/office/drawing/2014/main" id="{9EE95634-DEB7-4F06-726E-5A223ACA40D6}"/>
              </a:ext>
            </a:extLst>
          </p:cNvPr>
          <p:cNvSpPr txBox="1"/>
          <p:nvPr/>
        </p:nvSpPr>
        <p:spPr>
          <a:xfrm rot="456438">
            <a:off x="2176578" y="1369182"/>
            <a:ext cx="4817599" cy="553998"/>
          </a:xfrm>
          <a:prstGeom prst="rect">
            <a:avLst/>
          </a:prstGeom>
          <a:noFill/>
        </p:spPr>
        <p:txBody>
          <a:bodyPr wrap="square" rtlCol="0" anchor="ctr">
            <a:spAutoFit/>
          </a:bodyPr>
          <a:lstStyle/>
          <a:p>
            <a:pPr algn="ctr"/>
            <a:r>
              <a:rPr lang="lv-LV" altLang="ko-KR" sz="3000" b="1" dirty="0">
                <a:solidFill>
                  <a:srgbClr val="683A2B"/>
                </a:solidFill>
                <a:latin typeface="+mj-lt"/>
                <a:ea typeface="맑은 고딕" pitchFamily="50" charset="-127"/>
              </a:rPr>
              <a:t>4. PERSONĪGĀ PIEREDZE</a:t>
            </a:r>
            <a:endParaRPr lang="ko-KR" altLang="en-US" sz="3000" b="1" dirty="0">
              <a:solidFill>
                <a:srgbClr val="683A2B"/>
              </a:solidFill>
              <a:latin typeface="+mj-lt"/>
              <a:ea typeface="맑은 고딕" pitchFamily="50" charset="-127"/>
            </a:endParaRPr>
          </a:p>
        </p:txBody>
      </p:sp>
    </p:spTree>
    <p:extLst>
      <p:ext uri="{BB962C8B-B14F-4D97-AF65-F5344CB8AC3E}">
        <p14:creationId xmlns:p14="http://schemas.microsoft.com/office/powerpoint/2010/main" val="8935032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5"/>
          <p:cNvSpPr txBox="1">
            <a:spLocks noChangeArrowheads="1"/>
          </p:cNvSpPr>
          <p:nvPr/>
        </p:nvSpPr>
        <p:spPr bwMode="auto">
          <a:xfrm>
            <a:off x="3657360" y="4191471"/>
            <a:ext cx="7695224" cy="193899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lvl="0" fontAlgn="base">
              <a:spcBef>
                <a:spcPct val="0"/>
              </a:spcBef>
              <a:spcAft>
                <a:spcPct val="0"/>
              </a:spcAft>
            </a:pPr>
            <a:r>
              <a:rPr kumimoji="1" lang="lv-LV" altLang="ko-KR" sz="2400" dirty="0">
                <a:solidFill>
                  <a:srgbClr val="683A2B"/>
                </a:solidFill>
                <a:latin typeface="+mj-lt"/>
                <a:ea typeface="맑은 고딕" pitchFamily="50" charset="-127"/>
                <a:cs typeface="굴림" pitchFamily="50" charset="-127"/>
              </a:rPr>
              <a:t>Mācītāju iebildēs pret sieviešu ordināciju Svēto Rakstu arguments ir viens no </a:t>
            </a:r>
            <a:r>
              <a:rPr kumimoji="1" lang="lv-LV" altLang="ko-KR" sz="2400">
                <a:solidFill>
                  <a:srgbClr val="683A2B"/>
                </a:solidFill>
                <a:latin typeface="+mj-lt"/>
                <a:ea typeface="맑은 고딕" pitchFamily="50" charset="-127"/>
                <a:cs typeface="굴림" pitchFamily="50" charset="-127"/>
              </a:rPr>
              <a:t>vairāk lietotajiem. </a:t>
            </a:r>
            <a:r>
              <a:rPr kumimoji="1" lang="lv-LV" altLang="ko-KR" sz="2400" dirty="0">
                <a:solidFill>
                  <a:srgbClr val="683A2B"/>
                </a:solidFill>
                <a:latin typeface="+mj-lt"/>
                <a:ea typeface="맑은 고딕" pitchFamily="50" charset="-127"/>
                <a:cs typeface="굴림" pitchFamily="50" charset="-127"/>
              </a:rPr>
              <a:t>Tā pamatā ir burtiskā Bībeles interpretācija, kurai mācītāji dod priekšroku iepretī kritiskajām un liberālajām interpretācijas metodēm, kas tiek vērtētas kā Rietumu dekadences rezultāts.</a:t>
            </a:r>
            <a:endParaRPr kumimoji="1" lang="en-US" altLang="ko-KR" sz="2400" dirty="0">
              <a:solidFill>
                <a:srgbClr val="683A2B"/>
              </a:solidFill>
              <a:latin typeface="+mj-lt"/>
              <a:ea typeface="맑은 고딕" pitchFamily="50" charset="-127"/>
              <a:cs typeface="굴림" pitchFamily="50" charset="-127"/>
            </a:endParaRPr>
          </a:p>
        </p:txBody>
      </p:sp>
      <p:grpSp>
        <p:nvGrpSpPr>
          <p:cNvPr id="2" name="Group 1">
            <a:extLst>
              <a:ext uri="{FF2B5EF4-FFF2-40B4-BE49-F238E27FC236}">
                <a16:creationId xmlns:a16="http://schemas.microsoft.com/office/drawing/2014/main" id="{6D1A1481-E731-7761-A0C5-67CE92A12CCB}"/>
              </a:ext>
            </a:extLst>
          </p:cNvPr>
          <p:cNvGrpSpPr/>
          <p:nvPr/>
        </p:nvGrpSpPr>
        <p:grpSpPr>
          <a:xfrm>
            <a:off x="2207568" y="4343906"/>
            <a:ext cx="613856" cy="618461"/>
            <a:chOff x="1354572" y="4381146"/>
            <a:chExt cx="613856" cy="618461"/>
          </a:xfrm>
        </p:grpSpPr>
        <p:sp>
          <p:nvSpPr>
            <p:cNvPr id="6" name="직사각형 5"/>
            <p:cNvSpPr/>
            <p:nvPr/>
          </p:nvSpPr>
          <p:spPr>
            <a:xfrm rot="2700000">
              <a:off x="1354572" y="4385751"/>
              <a:ext cx="613856" cy="613856"/>
            </a:xfrm>
            <a:prstGeom prst="rect">
              <a:avLst/>
            </a:prstGeom>
            <a:solidFill>
              <a:srgbClr val="683A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rgbClr val="EA6131"/>
                </a:solidFill>
                <a:latin typeface="+mj-lt"/>
                <a:ea typeface="맑은 고딕" pitchFamily="50" charset="-127"/>
              </a:endParaRPr>
            </a:p>
          </p:txBody>
        </p:sp>
        <p:sp>
          <p:nvSpPr>
            <p:cNvPr id="11" name="Text Box 4"/>
            <p:cNvSpPr txBox="1">
              <a:spLocks noChangeArrowheads="1"/>
            </p:cNvSpPr>
            <p:nvPr/>
          </p:nvSpPr>
          <p:spPr bwMode="auto">
            <a:xfrm>
              <a:off x="1360776" y="4381146"/>
              <a:ext cx="601447" cy="584775"/>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spAutoFit/>
            </a:bodyPr>
            <a:lstStyle/>
            <a:p>
              <a:pPr fontAlgn="base">
                <a:spcBef>
                  <a:spcPct val="0"/>
                </a:spcBef>
                <a:spcAft>
                  <a:spcPct val="0"/>
                </a:spcAft>
              </a:pPr>
              <a:r>
                <a:rPr kumimoji="1" lang="en-US" altLang="ko-KR" sz="3200" b="1" dirty="0">
                  <a:solidFill>
                    <a:srgbClr val="C4A277"/>
                  </a:solidFill>
                  <a:latin typeface="+mj-lt"/>
                  <a:ea typeface="맑은 고딕" pitchFamily="50" charset="-127"/>
                  <a:cs typeface="굴림" pitchFamily="50" charset="-127"/>
                </a:rPr>
                <a:t>01</a:t>
              </a:r>
              <a:endParaRPr kumimoji="1" lang="ko-KR" altLang="ko-KR" sz="3200" b="1" dirty="0">
                <a:solidFill>
                  <a:srgbClr val="C4A277"/>
                </a:solidFill>
                <a:latin typeface="+mj-lt"/>
                <a:ea typeface="맑은 고딕" pitchFamily="50" charset="-127"/>
                <a:cs typeface="굴림" pitchFamily="50" charset="-127"/>
              </a:endParaRPr>
            </a:p>
          </p:txBody>
        </p:sp>
      </p:grpSp>
      <p:sp>
        <p:nvSpPr>
          <p:cNvPr id="5" name="제목 6">
            <a:extLst>
              <a:ext uri="{FF2B5EF4-FFF2-40B4-BE49-F238E27FC236}">
                <a16:creationId xmlns:a16="http://schemas.microsoft.com/office/drawing/2014/main" id="{08EA8FEF-10A3-07D9-B48A-F571282B4D42}"/>
              </a:ext>
            </a:extLst>
          </p:cNvPr>
          <p:cNvSpPr txBox="1">
            <a:spLocks/>
          </p:cNvSpPr>
          <p:nvPr/>
        </p:nvSpPr>
        <p:spPr>
          <a:xfrm>
            <a:off x="2514495" y="2666529"/>
            <a:ext cx="4393382" cy="750432"/>
          </a:xfrm>
          <a:prstGeom prst="rect">
            <a:avLst/>
          </a:prstGeom>
        </p:spPr>
        <p:txBody>
          <a:bodyPr/>
          <a:lstStyle>
            <a:lvl1pPr algn="l" defTabSz="914400" rtl="0" eaLnBrk="1" latinLnBrk="1" hangingPunct="1">
              <a:spcBef>
                <a:spcPct val="0"/>
              </a:spcBef>
              <a:buNone/>
              <a:defRPr lang="ko-KR" altLang="en-US" sz="3500" kern="1200">
                <a:solidFill>
                  <a:sysClr val="windowText" lastClr="000000"/>
                </a:solidFill>
                <a:latin typeface="맑은 고딕" pitchFamily="50" charset="-127"/>
                <a:ea typeface="맑은 고딕" pitchFamily="50" charset="-127"/>
                <a:cs typeface="+mj-cs"/>
              </a:defRPr>
            </a:lvl1pPr>
          </a:lstStyle>
          <a:p>
            <a:r>
              <a:rPr lang="lv-LV" sz="4000" b="1" dirty="0">
                <a:solidFill>
                  <a:schemeClr val="bg1"/>
                </a:solidFill>
              </a:rPr>
              <a:t>SECINĀJUMI</a:t>
            </a:r>
            <a:endParaRPr lang="lv-LV" b="1" dirty="0">
              <a:solidFill>
                <a:schemeClr val="bg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5"/>
          <p:cNvSpPr txBox="1">
            <a:spLocks noChangeArrowheads="1"/>
          </p:cNvSpPr>
          <p:nvPr/>
        </p:nvSpPr>
        <p:spPr bwMode="auto">
          <a:xfrm>
            <a:off x="2063552" y="2474894"/>
            <a:ext cx="5324699" cy="954107"/>
          </a:xfrm>
          <a:prstGeom prst="rect">
            <a:avLst/>
          </a:prstGeom>
          <a:noFill/>
          <a:ln w="9525">
            <a:noFill/>
            <a:miter lim="800000"/>
            <a:headEnd/>
            <a:tailEnd/>
          </a:ln>
        </p:spPr>
        <p:txBody>
          <a:bodyPr wrap="square">
            <a:spAutoFit/>
          </a:bodyPr>
          <a:lstStyle/>
          <a:p>
            <a:pPr>
              <a:defRPr/>
            </a:pPr>
            <a:r>
              <a:rPr lang="lv-LV" altLang="ko-KR" sz="2800" b="1" dirty="0">
                <a:solidFill>
                  <a:schemeClr val="bg1"/>
                </a:solidFill>
                <a:latin typeface="+mj-lt"/>
                <a:ea typeface="맑은 고딕" pitchFamily="50" charset="-127"/>
              </a:rPr>
              <a:t>Svēto Rakstu kā normatīva Dieva vārda argumenti</a:t>
            </a:r>
          </a:p>
        </p:txBody>
      </p:sp>
      <p:sp>
        <p:nvSpPr>
          <p:cNvPr id="20" name="TextBox 13"/>
          <p:cNvSpPr txBox="1">
            <a:spLocks noChangeArrowheads="1"/>
          </p:cNvSpPr>
          <p:nvPr/>
        </p:nvSpPr>
        <p:spPr bwMode="auto">
          <a:xfrm>
            <a:off x="1236454" y="2296582"/>
            <a:ext cx="792087" cy="769441"/>
          </a:xfrm>
          <a:prstGeom prst="rect">
            <a:avLst/>
          </a:prstGeom>
          <a:noFill/>
          <a:ln w="9525">
            <a:noFill/>
            <a:miter lim="800000"/>
            <a:headEnd/>
            <a:tailEnd/>
          </a:ln>
        </p:spPr>
        <p:txBody>
          <a:bodyPr wrap="square">
            <a:spAutoFit/>
          </a:bodyPr>
          <a:lstStyle/>
          <a:p>
            <a:r>
              <a:rPr lang="lv-LV" altLang="ko-KR" sz="4400" b="1" dirty="0">
                <a:solidFill>
                  <a:srgbClr val="EBF478"/>
                </a:solidFill>
                <a:latin typeface="+mj-lt"/>
                <a:ea typeface="맑은 고딕" pitchFamily="50" charset="-127"/>
              </a:rPr>
              <a:t>01</a:t>
            </a:r>
            <a:endParaRPr lang="ko-KR" altLang="en-US" sz="4400" b="1" dirty="0">
              <a:solidFill>
                <a:srgbClr val="EBF478"/>
              </a:solidFill>
              <a:latin typeface="+mj-lt"/>
              <a:ea typeface="맑은 고딕" pitchFamily="50" charset="-127"/>
            </a:endParaRPr>
          </a:p>
        </p:txBody>
      </p:sp>
      <p:sp>
        <p:nvSpPr>
          <p:cNvPr id="22" name="TextBox 21"/>
          <p:cNvSpPr txBox="1"/>
          <p:nvPr/>
        </p:nvSpPr>
        <p:spPr>
          <a:xfrm rot="489261">
            <a:off x="1674291" y="1341054"/>
            <a:ext cx="5738692" cy="553998"/>
          </a:xfrm>
          <a:prstGeom prst="rect">
            <a:avLst/>
          </a:prstGeom>
          <a:noFill/>
        </p:spPr>
        <p:txBody>
          <a:bodyPr wrap="square" rtlCol="0" anchor="ctr">
            <a:spAutoFit/>
          </a:bodyPr>
          <a:lstStyle/>
          <a:p>
            <a:pPr algn="ctr"/>
            <a:r>
              <a:rPr lang="lv-LV" altLang="ko-KR" sz="3000" b="1" dirty="0">
                <a:solidFill>
                  <a:srgbClr val="683A2B"/>
                </a:solidFill>
                <a:latin typeface="+mj-lt"/>
                <a:ea typeface="맑은 고딕" pitchFamily="50" charset="-127"/>
              </a:rPr>
              <a:t>ARGUMENTI PRET ORDINĀCIJU</a:t>
            </a:r>
            <a:endParaRPr lang="ko-KR" altLang="en-US" sz="3000" b="1" dirty="0">
              <a:solidFill>
                <a:srgbClr val="683A2B"/>
              </a:solidFill>
              <a:latin typeface="+mj-lt"/>
              <a:ea typeface="맑은 고딕" pitchFamily="50" charset="-127"/>
            </a:endParaRPr>
          </a:p>
        </p:txBody>
      </p:sp>
      <p:sp>
        <p:nvSpPr>
          <p:cNvPr id="3" name="Text Box 5">
            <a:extLst>
              <a:ext uri="{FF2B5EF4-FFF2-40B4-BE49-F238E27FC236}">
                <a16:creationId xmlns:a16="http://schemas.microsoft.com/office/drawing/2014/main" id="{16506B2B-A81E-E95F-8472-309CB5A28B11}"/>
              </a:ext>
            </a:extLst>
          </p:cNvPr>
          <p:cNvSpPr txBox="1">
            <a:spLocks noChangeArrowheads="1"/>
          </p:cNvSpPr>
          <p:nvPr/>
        </p:nvSpPr>
        <p:spPr bwMode="auto">
          <a:xfrm>
            <a:off x="2053372" y="3541615"/>
            <a:ext cx="6058852" cy="523220"/>
          </a:xfrm>
          <a:prstGeom prst="rect">
            <a:avLst/>
          </a:prstGeom>
          <a:noFill/>
          <a:ln w="9525">
            <a:noFill/>
            <a:miter lim="800000"/>
            <a:headEnd/>
            <a:tailEnd/>
          </a:ln>
        </p:spPr>
        <p:txBody>
          <a:bodyPr wrap="square">
            <a:spAutoFit/>
          </a:bodyPr>
          <a:lstStyle/>
          <a:p>
            <a:pPr>
              <a:defRPr/>
            </a:pPr>
            <a:r>
              <a:rPr lang="lv-LV" altLang="ko-KR" sz="2800" b="1" dirty="0">
                <a:solidFill>
                  <a:schemeClr val="bg1"/>
                </a:solidFill>
                <a:latin typeface="+mj-lt"/>
                <a:ea typeface="맑은 고딕" pitchFamily="50" charset="-127"/>
              </a:rPr>
              <a:t>Baznīcas tradīcijā balstīti argumenti</a:t>
            </a:r>
          </a:p>
        </p:txBody>
      </p:sp>
      <p:sp>
        <p:nvSpPr>
          <p:cNvPr id="4" name="TextBox 13">
            <a:extLst>
              <a:ext uri="{FF2B5EF4-FFF2-40B4-BE49-F238E27FC236}">
                <a16:creationId xmlns:a16="http://schemas.microsoft.com/office/drawing/2014/main" id="{CD6E33FF-6961-8AE5-B05B-EB546672939B}"/>
              </a:ext>
            </a:extLst>
          </p:cNvPr>
          <p:cNvSpPr txBox="1">
            <a:spLocks noChangeArrowheads="1"/>
          </p:cNvSpPr>
          <p:nvPr/>
        </p:nvSpPr>
        <p:spPr bwMode="auto">
          <a:xfrm>
            <a:off x="1236454" y="3363303"/>
            <a:ext cx="792087" cy="769441"/>
          </a:xfrm>
          <a:prstGeom prst="rect">
            <a:avLst/>
          </a:prstGeom>
          <a:noFill/>
          <a:ln w="9525">
            <a:noFill/>
            <a:miter lim="800000"/>
            <a:headEnd/>
            <a:tailEnd/>
          </a:ln>
        </p:spPr>
        <p:txBody>
          <a:bodyPr wrap="square">
            <a:spAutoFit/>
          </a:bodyPr>
          <a:lstStyle/>
          <a:p>
            <a:r>
              <a:rPr lang="lv-LV" altLang="ko-KR" sz="4400" b="1" dirty="0">
                <a:solidFill>
                  <a:srgbClr val="EBF478"/>
                </a:solidFill>
                <a:latin typeface="+mj-lt"/>
                <a:ea typeface="맑은 고딕" pitchFamily="50" charset="-127"/>
              </a:rPr>
              <a:t>02</a:t>
            </a:r>
            <a:endParaRPr lang="ko-KR" altLang="en-US" sz="4400" b="1" dirty="0">
              <a:solidFill>
                <a:srgbClr val="EBF478"/>
              </a:solidFill>
              <a:latin typeface="+mj-lt"/>
              <a:ea typeface="맑은 고딕" pitchFamily="50" charset="-127"/>
            </a:endParaRPr>
          </a:p>
        </p:txBody>
      </p:sp>
      <p:sp>
        <p:nvSpPr>
          <p:cNvPr id="5" name="Text Box 5">
            <a:extLst>
              <a:ext uri="{FF2B5EF4-FFF2-40B4-BE49-F238E27FC236}">
                <a16:creationId xmlns:a16="http://schemas.microsoft.com/office/drawing/2014/main" id="{B85F9027-3274-A252-0C37-7AB84D51E8DD}"/>
              </a:ext>
            </a:extLst>
          </p:cNvPr>
          <p:cNvSpPr txBox="1">
            <a:spLocks noChangeArrowheads="1"/>
          </p:cNvSpPr>
          <p:nvPr/>
        </p:nvSpPr>
        <p:spPr bwMode="auto">
          <a:xfrm>
            <a:off x="2088384" y="4667230"/>
            <a:ext cx="6311871" cy="523220"/>
          </a:xfrm>
          <a:prstGeom prst="rect">
            <a:avLst/>
          </a:prstGeom>
          <a:noFill/>
          <a:ln w="9525">
            <a:noFill/>
            <a:miter lim="800000"/>
            <a:headEnd/>
            <a:tailEnd/>
          </a:ln>
        </p:spPr>
        <p:txBody>
          <a:bodyPr wrap="square">
            <a:spAutoFit/>
          </a:bodyPr>
          <a:lstStyle/>
          <a:p>
            <a:pPr>
              <a:defRPr/>
            </a:pPr>
            <a:r>
              <a:rPr lang="lv-LV" altLang="ko-KR" sz="2800" b="1" dirty="0">
                <a:solidFill>
                  <a:schemeClr val="bg1"/>
                </a:solidFill>
                <a:latin typeface="+mj-lt"/>
                <a:ea typeface="맑은 고딕" pitchFamily="50" charset="-127"/>
              </a:rPr>
              <a:t>Dzimumu atšķirībās balstīti argumenti</a:t>
            </a:r>
          </a:p>
        </p:txBody>
      </p:sp>
      <p:sp>
        <p:nvSpPr>
          <p:cNvPr id="6" name="TextBox 13">
            <a:extLst>
              <a:ext uri="{FF2B5EF4-FFF2-40B4-BE49-F238E27FC236}">
                <a16:creationId xmlns:a16="http://schemas.microsoft.com/office/drawing/2014/main" id="{99302041-CFF8-9A8F-6165-671D9391854D}"/>
              </a:ext>
            </a:extLst>
          </p:cNvPr>
          <p:cNvSpPr txBox="1">
            <a:spLocks noChangeArrowheads="1"/>
          </p:cNvSpPr>
          <p:nvPr/>
        </p:nvSpPr>
        <p:spPr bwMode="auto">
          <a:xfrm>
            <a:off x="1261285" y="4488918"/>
            <a:ext cx="792087" cy="769441"/>
          </a:xfrm>
          <a:prstGeom prst="rect">
            <a:avLst/>
          </a:prstGeom>
          <a:noFill/>
          <a:ln w="9525">
            <a:noFill/>
            <a:miter lim="800000"/>
            <a:headEnd/>
            <a:tailEnd/>
          </a:ln>
        </p:spPr>
        <p:txBody>
          <a:bodyPr wrap="square">
            <a:spAutoFit/>
          </a:bodyPr>
          <a:lstStyle/>
          <a:p>
            <a:r>
              <a:rPr lang="lv-LV" altLang="ko-KR" sz="4400" b="1" dirty="0">
                <a:solidFill>
                  <a:srgbClr val="EBF478"/>
                </a:solidFill>
                <a:latin typeface="+mj-lt"/>
                <a:ea typeface="맑은 고딕" pitchFamily="50" charset="-127"/>
              </a:rPr>
              <a:t>03</a:t>
            </a:r>
            <a:endParaRPr lang="ko-KR" altLang="en-US" sz="4400" b="1" dirty="0">
              <a:solidFill>
                <a:srgbClr val="EBF478"/>
              </a:solidFill>
              <a:latin typeface="+mj-lt"/>
              <a:ea typeface="맑은 고딕" pitchFamily="50" charset="-127"/>
            </a:endParaRPr>
          </a:p>
        </p:txBody>
      </p:sp>
      <p:sp>
        <p:nvSpPr>
          <p:cNvPr id="7" name="Text Box 5">
            <a:extLst>
              <a:ext uri="{FF2B5EF4-FFF2-40B4-BE49-F238E27FC236}">
                <a16:creationId xmlns:a16="http://schemas.microsoft.com/office/drawing/2014/main" id="{27BF90AA-77BC-36B0-AF73-992872851DAF}"/>
              </a:ext>
            </a:extLst>
          </p:cNvPr>
          <p:cNvSpPr txBox="1">
            <a:spLocks noChangeArrowheads="1"/>
          </p:cNvSpPr>
          <p:nvPr/>
        </p:nvSpPr>
        <p:spPr bwMode="auto">
          <a:xfrm>
            <a:off x="2098565" y="5733950"/>
            <a:ext cx="5324698" cy="523220"/>
          </a:xfrm>
          <a:prstGeom prst="rect">
            <a:avLst/>
          </a:prstGeom>
          <a:noFill/>
          <a:ln w="9525">
            <a:noFill/>
            <a:miter lim="800000"/>
            <a:headEnd/>
            <a:tailEnd/>
          </a:ln>
        </p:spPr>
        <p:txBody>
          <a:bodyPr wrap="square">
            <a:spAutoFit/>
          </a:bodyPr>
          <a:lstStyle/>
          <a:p>
            <a:pPr>
              <a:defRPr/>
            </a:pPr>
            <a:r>
              <a:rPr lang="lv-LV" altLang="ko-KR" sz="2800" b="1" dirty="0">
                <a:solidFill>
                  <a:schemeClr val="bg1"/>
                </a:solidFill>
                <a:latin typeface="+mj-lt"/>
                <a:ea typeface="맑은 고딕" pitchFamily="50" charset="-127"/>
              </a:rPr>
              <a:t>Pieredzē balstīti argumenti</a:t>
            </a:r>
          </a:p>
        </p:txBody>
      </p:sp>
      <p:sp>
        <p:nvSpPr>
          <p:cNvPr id="8" name="TextBox 13">
            <a:extLst>
              <a:ext uri="{FF2B5EF4-FFF2-40B4-BE49-F238E27FC236}">
                <a16:creationId xmlns:a16="http://schemas.microsoft.com/office/drawing/2014/main" id="{9686F6B2-2176-58A0-96EC-0D27DC2DC0BC}"/>
              </a:ext>
            </a:extLst>
          </p:cNvPr>
          <p:cNvSpPr txBox="1">
            <a:spLocks noChangeArrowheads="1"/>
          </p:cNvSpPr>
          <p:nvPr/>
        </p:nvSpPr>
        <p:spPr bwMode="auto">
          <a:xfrm>
            <a:off x="1271465" y="5555639"/>
            <a:ext cx="792087" cy="769441"/>
          </a:xfrm>
          <a:prstGeom prst="rect">
            <a:avLst/>
          </a:prstGeom>
          <a:noFill/>
          <a:ln w="9525">
            <a:noFill/>
            <a:miter lim="800000"/>
            <a:headEnd/>
            <a:tailEnd/>
          </a:ln>
        </p:spPr>
        <p:txBody>
          <a:bodyPr wrap="square">
            <a:spAutoFit/>
          </a:bodyPr>
          <a:lstStyle/>
          <a:p>
            <a:r>
              <a:rPr lang="lv-LV" altLang="ko-KR" sz="4400" b="1" dirty="0">
                <a:solidFill>
                  <a:srgbClr val="EBF478"/>
                </a:solidFill>
                <a:latin typeface="+mj-lt"/>
                <a:ea typeface="맑은 고딕" pitchFamily="50" charset="-127"/>
              </a:rPr>
              <a:t>04</a:t>
            </a:r>
            <a:endParaRPr lang="ko-KR" altLang="en-US" sz="4400" b="1" dirty="0">
              <a:solidFill>
                <a:srgbClr val="EBF478"/>
              </a:solidFill>
              <a:latin typeface="+mj-lt"/>
              <a:ea typeface="맑은 고딕" pitchFamily="50" charset="-127"/>
            </a:endParaRPr>
          </a:p>
        </p:txBody>
      </p:sp>
    </p:spTree>
    <p:extLst>
      <p:ext uri="{BB962C8B-B14F-4D97-AF65-F5344CB8AC3E}">
        <p14:creationId xmlns:p14="http://schemas.microsoft.com/office/powerpoint/2010/main" val="32468244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5"/>
          <p:cNvSpPr txBox="1">
            <a:spLocks noChangeArrowheads="1"/>
          </p:cNvSpPr>
          <p:nvPr/>
        </p:nvSpPr>
        <p:spPr bwMode="auto">
          <a:xfrm>
            <a:off x="3657360" y="4191471"/>
            <a:ext cx="7767232" cy="193899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lvl="0" fontAlgn="base">
              <a:spcBef>
                <a:spcPct val="0"/>
              </a:spcBef>
              <a:spcAft>
                <a:spcPct val="0"/>
              </a:spcAft>
            </a:pPr>
            <a:r>
              <a:rPr kumimoji="1" lang="lv-LV" altLang="ko-KR" sz="2400" dirty="0">
                <a:solidFill>
                  <a:srgbClr val="683A2B"/>
                </a:solidFill>
                <a:latin typeface="+mj-lt"/>
                <a:ea typeface="맑은 고딕" pitchFamily="50" charset="-127"/>
                <a:cs typeface="굴림" pitchFamily="50" charset="-127"/>
              </a:rPr>
              <a:t>Lai arī Svēto Rakstu arguments ir dominējošais, mācītāji labprātāk diskutē par sieviešu nepiemērotību ordinācijai, atsaucoties uz baznīcas tradīciju un autoritāti kā arī principiāli būtiskām atšķirībām starp dzimumiem, kas liecina par pamatiem, kas ir daudz dziļāki nekā ekseģēze. </a:t>
            </a:r>
            <a:endParaRPr kumimoji="1" lang="en-US" altLang="ko-KR" sz="2400" dirty="0">
              <a:solidFill>
                <a:srgbClr val="683A2B"/>
              </a:solidFill>
              <a:latin typeface="+mj-lt"/>
              <a:ea typeface="맑은 고딕" pitchFamily="50" charset="-127"/>
              <a:cs typeface="굴림" pitchFamily="50" charset="-127"/>
            </a:endParaRPr>
          </a:p>
        </p:txBody>
      </p:sp>
      <p:grpSp>
        <p:nvGrpSpPr>
          <p:cNvPr id="2" name="Group 1">
            <a:extLst>
              <a:ext uri="{FF2B5EF4-FFF2-40B4-BE49-F238E27FC236}">
                <a16:creationId xmlns:a16="http://schemas.microsoft.com/office/drawing/2014/main" id="{6D1A1481-E731-7761-A0C5-67CE92A12CCB}"/>
              </a:ext>
            </a:extLst>
          </p:cNvPr>
          <p:cNvGrpSpPr/>
          <p:nvPr/>
        </p:nvGrpSpPr>
        <p:grpSpPr>
          <a:xfrm>
            <a:off x="2207568" y="4343906"/>
            <a:ext cx="613856" cy="618461"/>
            <a:chOff x="1354572" y="4381146"/>
            <a:chExt cx="613856" cy="618461"/>
          </a:xfrm>
        </p:grpSpPr>
        <p:sp>
          <p:nvSpPr>
            <p:cNvPr id="6" name="직사각형 5"/>
            <p:cNvSpPr/>
            <p:nvPr/>
          </p:nvSpPr>
          <p:spPr>
            <a:xfrm rot="2700000">
              <a:off x="1354572" y="4385751"/>
              <a:ext cx="613856" cy="613856"/>
            </a:xfrm>
            <a:prstGeom prst="rect">
              <a:avLst/>
            </a:prstGeom>
            <a:solidFill>
              <a:srgbClr val="683A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rgbClr val="EA6131"/>
                </a:solidFill>
                <a:latin typeface="+mj-lt"/>
                <a:ea typeface="맑은 고딕" pitchFamily="50" charset="-127"/>
              </a:endParaRPr>
            </a:p>
          </p:txBody>
        </p:sp>
        <p:sp>
          <p:nvSpPr>
            <p:cNvPr id="11" name="Text Box 4"/>
            <p:cNvSpPr txBox="1">
              <a:spLocks noChangeArrowheads="1"/>
            </p:cNvSpPr>
            <p:nvPr/>
          </p:nvSpPr>
          <p:spPr bwMode="auto">
            <a:xfrm>
              <a:off x="1360776" y="4381146"/>
              <a:ext cx="601447" cy="584775"/>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spAutoFit/>
            </a:bodyPr>
            <a:lstStyle/>
            <a:p>
              <a:pPr fontAlgn="base">
                <a:spcBef>
                  <a:spcPct val="0"/>
                </a:spcBef>
                <a:spcAft>
                  <a:spcPct val="0"/>
                </a:spcAft>
              </a:pPr>
              <a:r>
                <a:rPr kumimoji="1" lang="en-US" altLang="ko-KR" sz="3200" b="1" dirty="0">
                  <a:solidFill>
                    <a:srgbClr val="C4A277"/>
                  </a:solidFill>
                  <a:latin typeface="+mj-lt"/>
                  <a:ea typeface="맑은 고딕" pitchFamily="50" charset="-127"/>
                  <a:cs typeface="굴림" pitchFamily="50" charset="-127"/>
                </a:rPr>
                <a:t>0</a:t>
              </a:r>
              <a:r>
                <a:rPr kumimoji="1" lang="lv-LV" altLang="ko-KR" sz="3200" b="1" dirty="0">
                  <a:solidFill>
                    <a:srgbClr val="C4A277"/>
                  </a:solidFill>
                  <a:latin typeface="+mj-lt"/>
                  <a:ea typeface="맑은 고딕" pitchFamily="50" charset="-127"/>
                  <a:cs typeface="굴림" pitchFamily="50" charset="-127"/>
                </a:rPr>
                <a:t>2</a:t>
              </a:r>
              <a:endParaRPr kumimoji="1" lang="ko-KR" altLang="ko-KR" sz="3200" b="1" dirty="0">
                <a:solidFill>
                  <a:srgbClr val="C4A277"/>
                </a:solidFill>
                <a:latin typeface="+mj-lt"/>
                <a:ea typeface="맑은 고딕" pitchFamily="50" charset="-127"/>
                <a:cs typeface="굴림" pitchFamily="50" charset="-127"/>
              </a:endParaRPr>
            </a:p>
          </p:txBody>
        </p:sp>
      </p:grpSp>
      <p:sp>
        <p:nvSpPr>
          <p:cNvPr id="5" name="제목 6">
            <a:extLst>
              <a:ext uri="{FF2B5EF4-FFF2-40B4-BE49-F238E27FC236}">
                <a16:creationId xmlns:a16="http://schemas.microsoft.com/office/drawing/2014/main" id="{08EA8FEF-10A3-07D9-B48A-F571282B4D42}"/>
              </a:ext>
            </a:extLst>
          </p:cNvPr>
          <p:cNvSpPr txBox="1">
            <a:spLocks/>
          </p:cNvSpPr>
          <p:nvPr/>
        </p:nvSpPr>
        <p:spPr>
          <a:xfrm>
            <a:off x="2514495" y="2666529"/>
            <a:ext cx="4393382" cy="750432"/>
          </a:xfrm>
          <a:prstGeom prst="rect">
            <a:avLst/>
          </a:prstGeom>
        </p:spPr>
        <p:txBody>
          <a:bodyPr/>
          <a:lstStyle>
            <a:lvl1pPr algn="l" defTabSz="914400" rtl="0" eaLnBrk="1" latinLnBrk="1" hangingPunct="1">
              <a:spcBef>
                <a:spcPct val="0"/>
              </a:spcBef>
              <a:buNone/>
              <a:defRPr lang="ko-KR" altLang="en-US" sz="3500" kern="1200">
                <a:solidFill>
                  <a:sysClr val="windowText" lastClr="000000"/>
                </a:solidFill>
                <a:latin typeface="맑은 고딕" pitchFamily="50" charset="-127"/>
                <a:ea typeface="맑은 고딕" pitchFamily="50" charset="-127"/>
                <a:cs typeface="+mj-cs"/>
              </a:defRPr>
            </a:lvl1pPr>
          </a:lstStyle>
          <a:p>
            <a:r>
              <a:rPr lang="lv-LV" sz="4000" b="1" dirty="0">
                <a:solidFill>
                  <a:schemeClr val="bg1"/>
                </a:solidFill>
              </a:rPr>
              <a:t>SECINĀJUMI</a:t>
            </a:r>
            <a:endParaRPr lang="lv-LV" b="1" dirty="0">
              <a:solidFill>
                <a:schemeClr val="bg1"/>
              </a:solidFill>
            </a:endParaRPr>
          </a:p>
        </p:txBody>
      </p:sp>
    </p:spTree>
    <p:extLst>
      <p:ext uri="{BB962C8B-B14F-4D97-AF65-F5344CB8AC3E}">
        <p14:creationId xmlns:p14="http://schemas.microsoft.com/office/powerpoint/2010/main" val="15162951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5"/>
          <p:cNvSpPr txBox="1">
            <a:spLocks noChangeArrowheads="1"/>
          </p:cNvSpPr>
          <p:nvPr/>
        </p:nvSpPr>
        <p:spPr bwMode="auto">
          <a:xfrm>
            <a:off x="3657360" y="4191471"/>
            <a:ext cx="7551208" cy="193899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lvl="0" fontAlgn="base">
              <a:spcBef>
                <a:spcPct val="0"/>
              </a:spcBef>
              <a:spcAft>
                <a:spcPct val="0"/>
              </a:spcAft>
            </a:pPr>
            <a:r>
              <a:rPr kumimoji="1" lang="lv-LV" altLang="ko-KR" sz="2400" dirty="0">
                <a:solidFill>
                  <a:srgbClr val="683A2B"/>
                </a:solidFill>
                <a:latin typeface="+mj-lt"/>
                <a:ea typeface="맑은 고딕" pitchFamily="50" charset="-127"/>
                <a:cs typeface="굴림" pitchFamily="50" charset="-127"/>
              </a:rPr>
              <a:t>Mācītāji intervijās ļoti maz piemin kādus nozīmīgus avotus vai mūsdienu teologus, bet atsaucas uz Latvijas baznīcas autoritātēm (arhibīskapu, kapitulu un sinodi), paužot tām lojalitāti un uzticību, kas liecina par ievērojamu varas ietekmi uz pētāmo diskursu.</a:t>
            </a:r>
            <a:endParaRPr kumimoji="1" lang="en-US" altLang="ko-KR" sz="2400" dirty="0">
              <a:solidFill>
                <a:srgbClr val="683A2B"/>
              </a:solidFill>
              <a:latin typeface="+mj-lt"/>
              <a:ea typeface="맑은 고딕" pitchFamily="50" charset="-127"/>
              <a:cs typeface="굴림" pitchFamily="50" charset="-127"/>
            </a:endParaRPr>
          </a:p>
        </p:txBody>
      </p:sp>
      <p:grpSp>
        <p:nvGrpSpPr>
          <p:cNvPr id="2" name="Group 1">
            <a:extLst>
              <a:ext uri="{FF2B5EF4-FFF2-40B4-BE49-F238E27FC236}">
                <a16:creationId xmlns:a16="http://schemas.microsoft.com/office/drawing/2014/main" id="{6D1A1481-E731-7761-A0C5-67CE92A12CCB}"/>
              </a:ext>
            </a:extLst>
          </p:cNvPr>
          <p:cNvGrpSpPr/>
          <p:nvPr/>
        </p:nvGrpSpPr>
        <p:grpSpPr>
          <a:xfrm>
            <a:off x="2207568" y="4343906"/>
            <a:ext cx="613856" cy="618461"/>
            <a:chOff x="1354572" y="4381146"/>
            <a:chExt cx="613856" cy="618461"/>
          </a:xfrm>
        </p:grpSpPr>
        <p:sp>
          <p:nvSpPr>
            <p:cNvPr id="6" name="직사각형 5"/>
            <p:cNvSpPr/>
            <p:nvPr/>
          </p:nvSpPr>
          <p:spPr>
            <a:xfrm rot="2700000">
              <a:off x="1354572" y="4385751"/>
              <a:ext cx="613856" cy="613856"/>
            </a:xfrm>
            <a:prstGeom prst="rect">
              <a:avLst/>
            </a:prstGeom>
            <a:solidFill>
              <a:srgbClr val="683A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rgbClr val="EA6131"/>
                </a:solidFill>
                <a:latin typeface="+mj-lt"/>
                <a:ea typeface="맑은 고딕" pitchFamily="50" charset="-127"/>
              </a:endParaRPr>
            </a:p>
          </p:txBody>
        </p:sp>
        <p:sp>
          <p:nvSpPr>
            <p:cNvPr id="11" name="Text Box 4"/>
            <p:cNvSpPr txBox="1">
              <a:spLocks noChangeArrowheads="1"/>
            </p:cNvSpPr>
            <p:nvPr/>
          </p:nvSpPr>
          <p:spPr bwMode="auto">
            <a:xfrm>
              <a:off x="1360776" y="4381146"/>
              <a:ext cx="601447" cy="584775"/>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spAutoFit/>
            </a:bodyPr>
            <a:lstStyle/>
            <a:p>
              <a:pPr fontAlgn="base">
                <a:spcBef>
                  <a:spcPct val="0"/>
                </a:spcBef>
                <a:spcAft>
                  <a:spcPct val="0"/>
                </a:spcAft>
              </a:pPr>
              <a:r>
                <a:rPr kumimoji="1" lang="lv-LV" altLang="ko-KR" sz="3200" b="1" dirty="0">
                  <a:solidFill>
                    <a:srgbClr val="C4A277"/>
                  </a:solidFill>
                  <a:latin typeface="+mj-lt"/>
                  <a:ea typeface="맑은 고딕" pitchFamily="50" charset="-127"/>
                  <a:cs typeface="굴림" pitchFamily="50" charset="-127"/>
                </a:rPr>
                <a:t>03</a:t>
              </a:r>
              <a:endParaRPr kumimoji="1" lang="ko-KR" altLang="ko-KR" sz="3200" b="1" dirty="0">
                <a:solidFill>
                  <a:srgbClr val="C4A277"/>
                </a:solidFill>
                <a:latin typeface="+mj-lt"/>
                <a:ea typeface="맑은 고딕" pitchFamily="50" charset="-127"/>
                <a:cs typeface="굴림" pitchFamily="50" charset="-127"/>
              </a:endParaRPr>
            </a:p>
          </p:txBody>
        </p:sp>
      </p:grpSp>
      <p:sp>
        <p:nvSpPr>
          <p:cNvPr id="5" name="제목 6">
            <a:extLst>
              <a:ext uri="{FF2B5EF4-FFF2-40B4-BE49-F238E27FC236}">
                <a16:creationId xmlns:a16="http://schemas.microsoft.com/office/drawing/2014/main" id="{08EA8FEF-10A3-07D9-B48A-F571282B4D42}"/>
              </a:ext>
            </a:extLst>
          </p:cNvPr>
          <p:cNvSpPr txBox="1">
            <a:spLocks/>
          </p:cNvSpPr>
          <p:nvPr/>
        </p:nvSpPr>
        <p:spPr>
          <a:xfrm>
            <a:off x="2514495" y="2666529"/>
            <a:ext cx="4393382" cy="750432"/>
          </a:xfrm>
          <a:prstGeom prst="rect">
            <a:avLst/>
          </a:prstGeom>
        </p:spPr>
        <p:txBody>
          <a:bodyPr/>
          <a:lstStyle>
            <a:lvl1pPr algn="l" defTabSz="914400" rtl="0" eaLnBrk="1" latinLnBrk="1" hangingPunct="1">
              <a:spcBef>
                <a:spcPct val="0"/>
              </a:spcBef>
              <a:buNone/>
              <a:defRPr lang="ko-KR" altLang="en-US" sz="3500" kern="1200">
                <a:solidFill>
                  <a:sysClr val="windowText" lastClr="000000"/>
                </a:solidFill>
                <a:latin typeface="맑은 고딕" pitchFamily="50" charset="-127"/>
                <a:ea typeface="맑은 고딕" pitchFamily="50" charset="-127"/>
                <a:cs typeface="+mj-cs"/>
              </a:defRPr>
            </a:lvl1pPr>
          </a:lstStyle>
          <a:p>
            <a:r>
              <a:rPr lang="lv-LV" sz="4000" b="1" dirty="0">
                <a:solidFill>
                  <a:schemeClr val="bg1"/>
                </a:solidFill>
              </a:rPr>
              <a:t>SECINĀJUMI</a:t>
            </a:r>
            <a:endParaRPr lang="lv-LV" b="1" dirty="0">
              <a:solidFill>
                <a:schemeClr val="bg1"/>
              </a:solidFill>
            </a:endParaRPr>
          </a:p>
        </p:txBody>
      </p:sp>
    </p:spTree>
    <p:extLst>
      <p:ext uri="{BB962C8B-B14F-4D97-AF65-F5344CB8AC3E}">
        <p14:creationId xmlns:p14="http://schemas.microsoft.com/office/powerpoint/2010/main" val="5696465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5"/>
          <p:cNvSpPr txBox="1">
            <a:spLocks noChangeArrowheads="1"/>
          </p:cNvSpPr>
          <p:nvPr/>
        </p:nvSpPr>
        <p:spPr bwMode="auto">
          <a:xfrm>
            <a:off x="3657360" y="4191471"/>
            <a:ext cx="7551208" cy="193899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lvl="0" fontAlgn="base">
              <a:spcBef>
                <a:spcPct val="0"/>
              </a:spcBef>
              <a:spcAft>
                <a:spcPct val="0"/>
              </a:spcAft>
            </a:pPr>
            <a:r>
              <a:rPr kumimoji="1" lang="lv-LV" altLang="ko-KR" sz="2400" dirty="0">
                <a:solidFill>
                  <a:srgbClr val="683A2B"/>
                </a:solidFill>
                <a:latin typeface="+mj-lt"/>
                <a:ea typeface="맑은 고딕" pitchFamily="50" charset="-127"/>
                <a:cs typeface="굴림" pitchFamily="50" charset="-127"/>
              </a:rPr>
              <a:t>Mācītāju spriedumi par sieviešu emocionālo, psiholoģisko, fizisko un arī fizioloģisko nepiemērotību ordinēta mācītāja amatam ir diskurss, kas tiek uzturēts no varas pozīcijām. Tā dalībnieki ir vīrieši un tiek lietoti argumenti par pretējā dzimuma bioloģiskajām atšķirībām.</a:t>
            </a:r>
            <a:endParaRPr kumimoji="1" lang="en-US" altLang="ko-KR" sz="2400" dirty="0">
              <a:solidFill>
                <a:srgbClr val="683A2B"/>
              </a:solidFill>
              <a:latin typeface="+mj-lt"/>
              <a:ea typeface="맑은 고딕" pitchFamily="50" charset="-127"/>
              <a:cs typeface="굴림" pitchFamily="50" charset="-127"/>
            </a:endParaRPr>
          </a:p>
        </p:txBody>
      </p:sp>
      <p:grpSp>
        <p:nvGrpSpPr>
          <p:cNvPr id="2" name="Group 1">
            <a:extLst>
              <a:ext uri="{FF2B5EF4-FFF2-40B4-BE49-F238E27FC236}">
                <a16:creationId xmlns:a16="http://schemas.microsoft.com/office/drawing/2014/main" id="{6D1A1481-E731-7761-A0C5-67CE92A12CCB}"/>
              </a:ext>
            </a:extLst>
          </p:cNvPr>
          <p:cNvGrpSpPr/>
          <p:nvPr/>
        </p:nvGrpSpPr>
        <p:grpSpPr>
          <a:xfrm>
            <a:off x="2207568" y="4343906"/>
            <a:ext cx="613856" cy="618461"/>
            <a:chOff x="1354572" y="4381146"/>
            <a:chExt cx="613856" cy="618461"/>
          </a:xfrm>
        </p:grpSpPr>
        <p:sp>
          <p:nvSpPr>
            <p:cNvPr id="6" name="직사각형 5"/>
            <p:cNvSpPr/>
            <p:nvPr/>
          </p:nvSpPr>
          <p:spPr>
            <a:xfrm rot="2700000">
              <a:off x="1354572" y="4385751"/>
              <a:ext cx="613856" cy="613856"/>
            </a:xfrm>
            <a:prstGeom prst="rect">
              <a:avLst/>
            </a:prstGeom>
            <a:solidFill>
              <a:srgbClr val="683A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rgbClr val="EA6131"/>
                </a:solidFill>
                <a:latin typeface="+mj-lt"/>
                <a:ea typeface="맑은 고딕" pitchFamily="50" charset="-127"/>
              </a:endParaRPr>
            </a:p>
          </p:txBody>
        </p:sp>
        <p:sp>
          <p:nvSpPr>
            <p:cNvPr id="11" name="Text Box 4"/>
            <p:cNvSpPr txBox="1">
              <a:spLocks noChangeArrowheads="1"/>
            </p:cNvSpPr>
            <p:nvPr/>
          </p:nvSpPr>
          <p:spPr bwMode="auto">
            <a:xfrm>
              <a:off x="1360776" y="4381146"/>
              <a:ext cx="601447" cy="584775"/>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spAutoFit/>
            </a:bodyPr>
            <a:lstStyle/>
            <a:p>
              <a:pPr fontAlgn="base">
                <a:spcBef>
                  <a:spcPct val="0"/>
                </a:spcBef>
                <a:spcAft>
                  <a:spcPct val="0"/>
                </a:spcAft>
              </a:pPr>
              <a:r>
                <a:rPr kumimoji="1" lang="lv-LV" altLang="ko-KR" sz="3200" b="1" dirty="0">
                  <a:solidFill>
                    <a:srgbClr val="C4A277"/>
                  </a:solidFill>
                  <a:latin typeface="+mj-lt"/>
                  <a:ea typeface="맑은 고딕" pitchFamily="50" charset="-127"/>
                  <a:cs typeface="굴림" pitchFamily="50" charset="-127"/>
                </a:rPr>
                <a:t>04</a:t>
              </a:r>
              <a:endParaRPr kumimoji="1" lang="ko-KR" altLang="ko-KR" sz="3200" b="1" dirty="0">
                <a:solidFill>
                  <a:srgbClr val="C4A277"/>
                </a:solidFill>
                <a:latin typeface="+mj-lt"/>
                <a:ea typeface="맑은 고딕" pitchFamily="50" charset="-127"/>
                <a:cs typeface="굴림" pitchFamily="50" charset="-127"/>
              </a:endParaRPr>
            </a:p>
          </p:txBody>
        </p:sp>
      </p:grpSp>
      <p:sp>
        <p:nvSpPr>
          <p:cNvPr id="5" name="제목 6">
            <a:extLst>
              <a:ext uri="{FF2B5EF4-FFF2-40B4-BE49-F238E27FC236}">
                <a16:creationId xmlns:a16="http://schemas.microsoft.com/office/drawing/2014/main" id="{08EA8FEF-10A3-07D9-B48A-F571282B4D42}"/>
              </a:ext>
            </a:extLst>
          </p:cNvPr>
          <p:cNvSpPr txBox="1">
            <a:spLocks/>
          </p:cNvSpPr>
          <p:nvPr/>
        </p:nvSpPr>
        <p:spPr>
          <a:xfrm>
            <a:off x="2514495" y="2666529"/>
            <a:ext cx="4393382" cy="750432"/>
          </a:xfrm>
          <a:prstGeom prst="rect">
            <a:avLst/>
          </a:prstGeom>
        </p:spPr>
        <p:txBody>
          <a:bodyPr/>
          <a:lstStyle>
            <a:lvl1pPr algn="l" defTabSz="914400" rtl="0" eaLnBrk="1" latinLnBrk="1" hangingPunct="1">
              <a:spcBef>
                <a:spcPct val="0"/>
              </a:spcBef>
              <a:buNone/>
              <a:defRPr lang="ko-KR" altLang="en-US" sz="3500" kern="1200">
                <a:solidFill>
                  <a:sysClr val="windowText" lastClr="000000"/>
                </a:solidFill>
                <a:latin typeface="맑은 고딕" pitchFamily="50" charset="-127"/>
                <a:ea typeface="맑은 고딕" pitchFamily="50" charset="-127"/>
                <a:cs typeface="+mj-cs"/>
              </a:defRPr>
            </a:lvl1pPr>
          </a:lstStyle>
          <a:p>
            <a:r>
              <a:rPr lang="lv-LV" sz="4000" b="1" dirty="0">
                <a:solidFill>
                  <a:schemeClr val="bg1"/>
                </a:solidFill>
              </a:rPr>
              <a:t>SECINĀJUMI</a:t>
            </a:r>
            <a:endParaRPr lang="lv-LV" b="1" dirty="0">
              <a:solidFill>
                <a:schemeClr val="bg1"/>
              </a:solidFill>
            </a:endParaRPr>
          </a:p>
        </p:txBody>
      </p:sp>
    </p:spTree>
    <p:extLst>
      <p:ext uri="{BB962C8B-B14F-4D97-AF65-F5344CB8AC3E}">
        <p14:creationId xmlns:p14="http://schemas.microsoft.com/office/powerpoint/2010/main" val="18038099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5"/>
          <p:cNvSpPr txBox="1">
            <a:spLocks noChangeArrowheads="1"/>
          </p:cNvSpPr>
          <p:nvPr/>
        </p:nvSpPr>
        <p:spPr bwMode="auto">
          <a:xfrm>
            <a:off x="3657360" y="4191471"/>
            <a:ext cx="7623216" cy="230832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lvl="0" fontAlgn="base">
              <a:spcBef>
                <a:spcPct val="0"/>
              </a:spcBef>
              <a:spcAft>
                <a:spcPct val="0"/>
              </a:spcAft>
            </a:pPr>
            <a:r>
              <a:rPr kumimoji="1" lang="lv-LV" altLang="ko-KR" sz="2400" dirty="0">
                <a:solidFill>
                  <a:srgbClr val="683A2B"/>
                </a:solidFill>
                <a:latin typeface="+mj-lt"/>
                <a:ea typeface="맑은 고딕" pitchFamily="50" charset="-127"/>
                <a:cs typeface="굴림" pitchFamily="50" charset="-127"/>
              </a:rPr>
              <a:t>Lai arī mācītāji atbalsta </a:t>
            </a:r>
            <a:r>
              <a:rPr kumimoji="1" lang="lv-LV" altLang="ko-KR" sz="2400" dirty="0" err="1">
                <a:solidFill>
                  <a:srgbClr val="683A2B"/>
                </a:solidFill>
                <a:latin typeface="+mj-lt"/>
                <a:ea typeface="맑은 고딕" pitchFamily="50" charset="-127"/>
                <a:cs typeface="굴림" pitchFamily="50" charset="-127"/>
              </a:rPr>
              <a:t>egalitāru</a:t>
            </a:r>
            <a:r>
              <a:rPr kumimoji="1" lang="lv-LV" altLang="ko-KR" sz="2400" dirty="0">
                <a:solidFill>
                  <a:srgbClr val="683A2B"/>
                </a:solidFill>
                <a:latin typeface="+mj-lt"/>
                <a:ea typeface="맑은 고딕" pitchFamily="50" charset="-127"/>
                <a:cs typeface="굴림" pitchFamily="50" charset="-127"/>
              </a:rPr>
              <a:t> sabiedrību un dzimumu līdztiesību, tomēr par tās trūkumu baznīcā runā izvairīgi, dodot priekšroku hierarhiskai vīriešu varas struktūrai un argumentējot, ka baznīcai nav visās lietās jāseko pasaulei, tādējādi veicinot reliģiju, kas attaisno netaisnību un zaudējot uzticību sabiedrības priekšā.</a:t>
            </a:r>
            <a:endParaRPr kumimoji="1" lang="en-US" altLang="ko-KR" sz="2400" dirty="0">
              <a:solidFill>
                <a:srgbClr val="683A2B"/>
              </a:solidFill>
              <a:latin typeface="+mj-lt"/>
              <a:ea typeface="맑은 고딕" pitchFamily="50" charset="-127"/>
              <a:cs typeface="굴림" pitchFamily="50" charset="-127"/>
            </a:endParaRPr>
          </a:p>
        </p:txBody>
      </p:sp>
      <p:grpSp>
        <p:nvGrpSpPr>
          <p:cNvPr id="2" name="Group 1">
            <a:extLst>
              <a:ext uri="{FF2B5EF4-FFF2-40B4-BE49-F238E27FC236}">
                <a16:creationId xmlns:a16="http://schemas.microsoft.com/office/drawing/2014/main" id="{6D1A1481-E731-7761-A0C5-67CE92A12CCB}"/>
              </a:ext>
            </a:extLst>
          </p:cNvPr>
          <p:cNvGrpSpPr/>
          <p:nvPr/>
        </p:nvGrpSpPr>
        <p:grpSpPr>
          <a:xfrm>
            <a:off x="2207568" y="4343906"/>
            <a:ext cx="613856" cy="618461"/>
            <a:chOff x="1354572" y="4381146"/>
            <a:chExt cx="613856" cy="618461"/>
          </a:xfrm>
        </p:grpSpPr>
        <p:sp>
          <p:nvSpPr>
            <p:cNvPr id="6" name="직사각형 5"/>
            <p:cNvSpPr/>
            <p:nvPr/>
          </p:nvSpPr>
          <p:spPr>
            <a:xfrm rot="2700000">
              <a:off x="1354572" y="4385751"/>
              <a:ext cx="613856" cy="613856"/>
            </a:xfrm>
            <a:prstGeom prst="rect">
              <a:avLst/>
            </a:prstGeom>
            <a:solidFill>
              <a:srgbClr val="683A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rgbClr val="EA6131"/>
                </a:solidFill>
                <a:latin typeface="+mj-lt"/>
                <a:ea typeface="맑은 고딕" pitchFamily="50" charset="-127"/>
              </a:endParaRPr>
            </a:p>
          </p:txBody>
        </p:sp>
        <p:sp>
          <p:nvSpPr>
            <p:cNvPr id="11" name="Text Box 4"/>
            <p:cNvSpPr txBox="1">
              <a:spLocks noChangeArrowheads="1"/>
            </p:cNvSpPr>
            <p:nvPr/>
          </p:nvSpPr>
          <p:spPr bwMode="auto">
            <a:xfrm>
              <a:off x="1360776" y="4381146"/>
              <a:ext cx="601447" cy="584775"/>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spAutoFit/>
            </a:bodyPr>
            <a:lstStyle/>
            <a:p>
              <a:pPr fontAlgn="base">
                <a:spcBef>
                  <a:spcPct val="0"/>
                </a:spcBef>
                <a:spcAft>
                  <a:spcPct val="0"/>
                </a:spcAft>
              </a:pPr>
              <a:r>
                <a:rPr kumimoji="1" lang="lv-LV" altLang="ko-KR" sz="3200" b="1" dirty="0">
                  <a:solidFill>
                    <a:srgbClr val="C4A277"/>
                  </a:solidFill>
                  <a:latin typeface="+mj-lt"/>
                  <a:ea typeface="맑은 고딕" pitchFamily="50" charset="-127"/>
                  <a:cs typeface="굴림" pitchFamily="50" charset="-127"/>
                </a:rPr>
                <a:t>05</a:t>
              </a:r>
              <a:endParaRPr kumimoji="1" lang="ko-KR" altLang="ko-KR" sz="3200" b="1" dirty="0">
                <a:solidFill>
                  <a:srgbClr val="C4A277"/>
                </a:solidFill>
                <a:latin typeface="+mj-lt"/>
                <a:ea typeface="맑은 고딕" pitchFamily="50" charset="-127"/>
                <a:cs typeface="굴림" pitchFamily="50" charset="-127"/>
              </a:endParaRPr>
            </a:p>
          </p:txBody>
        </p:sp>
      </p:grpSp>
      <p:sp>
        <p:nvSpPr>
          <p:cNvPr id="5" name="제목 6">
            <a:extLst>
              <a:ext uri="{FF2B5EF4-FFF2-40B4-BE49-F238E27FC236}">
                <a16:creationId xmlns:a16="http://schemas.microsoft.com/office/drawing/2014/main" id="{08EA8FEF-10A3-07D9-B48A-F571282B4D42}"/>
              </a:ext>
            </a:extLst>
          </p:cNvPr>
          <p:cNvSpPr txBox="1">
            <a:spLocks/>
          </p:cNvSpPr>
          <p:nvPr/>
        </p:nvSpPr>
        <p:spPr>
          <a:xfrm>
            <a:off x="2514495" y="2666529"/>
            <a:ext cx="4393382" cy="750432"/>
          </a:xfrm>
          <a:prstGeom prst="rect">
            <a:avLst/>
          </a:prstGeom>
        </p:spPr>
        <p:txBody>
          <a:bodyPr/>
          <a:lstStyle>
            <a:lvl1pPr algn="l" defTabSz="914400" rtl="0" eaLnBrk="1" latinLnBrk="1" hangingPunct="1">
              <a:spcBef>
                <a:spcPct val="0"/>
              </a:spcBef>
              <a:buNone/>
              <a:defRPr lang="ko-KR" altLang="en-US" sz="3500" kern="1200">
                <a:solidFill>
                  <a:sysClr val="windowText" lastClr="000000"/>
                </a:solidFill>
                <a:latin typeface="맑은 고딕" pitchFamily="50" charset="-127"/>
                <a:ea typeface="맑은 고딕" pitchFamily="50" charset="-127"/>
                <a:cs typeface="+mj-cs"/>
              </a:defRPr>
            </a:lvl1pPr>
          </a:lstStyle>
          <a:p>
            <a:r>
              <a:rPr lang="lv-LV" sz="4000" b="1" dirty="0">
                <a:solidFill>
                  <a:schemeClr val="bg1"/>
                </a:solidFill>
              </a:rPr>
              <a:t>SECINĀJUMI</a:t>
            </a:r>
            <a:endParaRPr lang="lv-LV" b="1" dirty="0">
              <a:solidFill>
                <a:schemeClr val="bg1"/>
              </a:solidFill>
            </a:endParaRPr>
          </a:p>
        </p:txBody>
      </p:sp>
    </p:spTree>
    <p:extLst>
      <p:ext uri="{BB962C8B-B14F-4D97-AF65-F5344CB8AC3E}">
        <p14:creationId xmlns:p14="http://schemas.microsoft.com/office/powerpoint/2010/main" val="20515469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5"/>
          <p:cNvSpPr txBox="1">
            <a:spLocks noChangeArrowheads="1"/>
          </p:cNvSpPr>
          <p:nvPr/>
        </p:nvSpPr>
        <p:spPr bwMode="auto">
          <a:xfrm>
            <a:off x="3657360" y="4191471"/>
            <a:ext cx="7335184" cy="193899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lvl="0" fontAlgn="base">
              <a:spcBef>
                <a:spcPct val="0"/>
              </a:spcBef>
              <a:spcAft>
                <a:spcPct val="0"/>
              </a:spcAft>
            </a:pPr>
            <a:r>
              <a:rPr kumimoji="1" lang="lv-LV" altLang="ko-KR" sz="2400" dirty="0">
                <a:solidFill>
                  <a:srgbClr val="683A2B"/>
                </a:solidFill>
                <a:latin typeface="+mj-lt"/>
                <a:ea typeface="맑은 고딕" pitchFamily="50" charset="-127"/>
                <a:cs typeface="굴림" pitchFamily="50" charset="-127"/>
              </a:rPr>
              <a:t>Pozīcijas maiņa par labu sieviešu ordinācijai notiek ne tik daudz </a:t>
            </a:r>
            <a:r>
              <a:rPr kumimoji="1" lang="lv-LV" altLang="ko-KR" sz="2400" dirty="0" err="1">
                <a:solidFill>
                  <a:srgbClr val="683A2B"/>
                </a:solidFill>
                <a:latin typeface="+mj-lt"/>
                <a:ea typeface="맑은 고딕" pitchFamily="50" charset="-127"/>
                <a:cs typeface="굴림" pitchFamily="50" charset="-127"/>
              </a:rPr>
              <a:t>ekseģētisko</a:t>
            </a:r>
            <a:r>
              <a:rPr kumimoji="1" lang="lv-LV" altLang="ko-KR" sz="2400" dirty="0">
                <a:solidFill>
                  <a:srgbClr val="683A2B"/>
                </a:solidFill>
                <a:latin typeface="+mj-lt"/>
                <a:ea typeface="맑은 고딕" pitchFamily="50" charset="-127"/>
                <a:cs typeface="굴림" pitchFamily="50" charset="-127"/>
              </a:rPr>
              <a:t> vai </a:t>
            </a:r>
            <a:r>
              <a:rPr kumimoji="1" lang="lv-LV" altLang="ko-KR" sz="2400" dirty="0" err="1">
                <a:solidFill>
                  <a:srgbClr val="683A2B"/>
                </a:solidFill>
                <a:latin typeface="+mj-lt"/>
                <a:ea typeface="맑은 고딕" pitchFamily="50" charset="-127"/>
                <a:cs typeface="굴림" pitchFamily="50" charset="-127"/>
              </a:rPr>
              <a:t>eklezioloģisko</a:t>
            </a:r>
            <a:r>
              <a:rPr kumimoji="1" lang="lv-LV" altLang="ko-KR" sz="2400" dirty="0">
                <a:solidFill>
                  <a:srgbClr val="683A2B"/>
                </a:solidFill>
                <a:latin typeface="+mj-lt"/>
                <a:ea typeface="맑은 고딕" pitchFamily="50" charset="-127"/>
                <a:cs typeface="굴림" pitchFamily="50" charset="-127"/>
              </a:rPr>
              <a:t> argumentu dēļ, cik balstoties individuālajā pieredzē un dzīvotajā ticībā, kuras mērķis ir rādīt pievilcīgu līdztiesības piemēru gan draudzei, gan sabiedrībai. </a:t>
            </a:r>
            <a:endParaRPr kumimoji="1" lang="en-US" altLang="ko-KR" sz="2400" dirty="0">
              <a:solidFill>
                <a:srgbClr val="683A2B"/>
              </a:solidFill>
              <a:latin typeface="+mj-lt"/>
              <a:ea typeface="맑은 고딕" pitchFamily="50" charset="-127"/>
              <a:cs typeface="굴림" pitchFamily="50" charset="-127"/>
            </a:endParaRPr>
          </a:p>
        </p:txBody>
      </p:sp>
      <p:grpSp>
        <p:nvGrpSpPr>
          <p:cNvPr id="2" name="Group 1">
            <a:extLst>
              <a:ext uri="{FF2B5EF4-FFF2-40B4-BE49-F238E27FC236}">
                <a16:creationId xmlns:a16="http://schemas.microsoft.com/office/drawing/2014/main" id="{6D1A1481-E731-7761-A0C5-67CE92A12CCB}"/>
              </a:ext>
            </a:extLst>
          </p:cNvPr>
          <p:cNvGrpSpPr/>
          <p:nvPr/>
        </p:nvGrpSpPr>
        <p:grpSpPr>
          <a:xfrm>
            <a:off x="2207568" y="4343906"/>
            <a:ext cx="613856" cy="618461"/>
            <a:chOff x="1354572" y="4381146"/>
            <a:chExt cx="613856" cy="618461"/>
          </a:xfrm>
        </p:grpSpPr>
        <p:sp>
          <p:nvSpPr>
            <p:cNvPr id="6" name="직사각형 5"/>
            <p:cNvSpPr/>
            <p:nvPr/>
          </p:nvSpPr>
          <p:spPr>
            <a:xfrm rot="2700000">
              <a:off x="1354572" y="4385751"/>
              <a:ext cx="613856" cy="613856"/>
            </a:xfrm>
            <a:prstGeom prst="rect">
              <a:avLst/>
            </a:prstGeom>
            <a:solidFill>
              <a:srgbClr val="683A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rgbClr val="EA6131"/>
                </a:solidFill>
                <a:latin typeface="+mj-lt"/>
                <a:ea typeface="맑은 고딕" pitchFamily="50" charset="-127"/>
              </a:endParaRPr>
            </a:p>
          </p:txBody>
        </p:sp>
        <p:sp>
          <p:nvSpPr>
            <p:cNvPr id="11" name="Text Box 4"/>
            <p:cNvSpPr txBox="1">
              <a:spLocks noChangeArrowheads="1"/>
            </p:cNvSpPr>
            <p:nvPr/>
          </p:nvSpPr>
          <p:spPr bwMode="auto">
            <a:xfrm>
              <a:off x="1360776" y="4381146"/>
              <a:ext cx="601447" cy="584775"/>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spAutoFit/>
            </a:bodyPr>
            <a:lstStyle/>
            <a:p>
              <a:pPr fontAlgn="base">
                <a:spcBef>
                  <a:spcPct val="0"/>
                </a:spcBef>
                <a:spcAft>
                  <a:spcPct val="0"/>
                </a:spcAft>
              </a:pPr>
              <a:r>
                <a:rPr kumimoji="1" lang="lv-LV" altLang="ko-KR" sz="3200" b="1" dirty="0">
                  <a:solidFill>
                    <a:srgbClr val="C4A277"/>
                  </a:solidFill>
                  <a:latin typeface="+mj-lt"/>
                  <a:ea typeface="맑은 고딕" pitchFamily="50" charset="-127"/>
                  <a:cs typeface="굴림" pitchFamily="50" charset="-127"/>
                </a:rPr>
                <a:t>06</a:t>
              </a:r>
              <a:endParaRPr kumimoji="1" lang="ko-KR" altLang="ko-KR" sz="3200" b="1" dirty="0">
                <a:solidFill>
                  <a:srgbClr val="C4A277"/>
                </a:solidFill>
                <a:latin typeface="+mj-lt"/>
                <a:ea typeface="맑은 고딕" pitchFamily="50" charset="-127"/>
                <a:cs typeface="굴림" pitchFamily="50" charset="-127"/>
              </a:endParaRPr>
            </a:p>
          </p:txBody>
        </p:sp>
      </p:grpSp>
      <p:sp>
        <p:nvSpPr>
          <p:cNvPr id="5" name="제목 6">
            <a:extLst>
              <a:ext uri="{FF2B5EF4-FFF2-40B4-BE49-F238E27FC236}">
                <a16:creationId xmlns:a16="http://schemas.microsoft.com/office/drawing/2014/main" id="{08EA8FEF-10A3-07D9-B48A-F571282B4D42}"/>
              </a:ext>
            </a:extLst>
          </p:cNvPr>
          <p:cNvSpPr txBox="1">
            <a:spLocks/>
          </p:cNvSpPr>
          <p:nvPr/>
        </p:nvSpPr>
        <p:spPr>
          <a:xfrm>
            <a:off x="2514495" y="2666529"/>
            <a:ext cx="4393382" cy="750432"/>
          </a:xfrm>
          <a:prstGeom prst="rect">
            <a:avLst/>
          </a:prstGeom>
        </p:spPr>
        <p:txBody>
          <a:bodyPr/>
          <a:lstStyle>
            <a:lvl1pPr algn="l" defTabSz="914400" rtl="0" eaLnBrk="1" latinLnBrk="1" hangingPunct="1">
              <a:spcBef>
                <a:spcPct val="0"/>
              </a:spcBef>
              <a:buNone/>
              <a:defRPr lang="ko-KR" altLang="en-US" sz="3500" kern="1200">
                <a:solidFill>
                  <a:sysClr val="windowText" lastClr="000000"/>
                </a:solidFill>
                <a:latin typeface="맑은 고딕" pitchFamily="50" charset="-127"/>
                <a:ea typeface="맑은 고딕" pitchFamily="50" charset="-127"/>
                <a:cs typeface="+mj-cs"/>
              </a:defRPr>
            </a:lvl1pPr>
          </a:lstStyle>
          <a:p>
            <a:r>
              <a:rPr lang="lv-LV" sz="4000" b="1" dirty="0">
                <a:solidFill>
                  <a:schemeClr val="bg1"/>
                </a:solidFill>
              </a:rPr>
              <a:t>SECINĀJUMI</a:t>
            </a:r>
            <a:endParaRPr lang="lv-LV" b="1" dirty="0">
              <a:solidFill>
                <a:schemeClr val="bg1"/>
              </a:solidFill>
            </a:endParaRPr>
          </a:p>
        </p:txBody>
      </p:sp>
    </p:spTree>
    <p:extLst>
      <p:ext uri="{BB962C8B-B14F-4D97-AF65-F5344CB8AC3E}">
        <p14:creationId xmlns:p14="http://schemas.microsoft.com/office/powerpoint/2010/main" val="24721172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제목 4"/>
          <p:cNvSpPr>
            <a:spLocks noGrp="1"/>
          </p:cNvSpPr>
          <p:nvPr>
            <p:ph type="ctrTitle"/>
          </p:nvPr>
        </p:nvSpPr>
        <p:spPr/>
        <p:txBody>
          <a:bodyPr/>
          <a:lstStyle/>
          <a:p>
            <a:r>
              <a:rPr lang="lv-LV" altLang="ko-KR" dirty="0"/>
              <a:t>PALDIES!</a:t>
            </a:r>
            <a:endParaRPr lang="ko-KR" altLang="en-US" dirty="0"/>
          </a:p>
        </p:txBody>
      </p:sp>
      <p:pic>
        <p:nvPicPr>
          <p:cNvPr id="2" name="Picture 1" descr="Graphical user interface&#10;&#10;Description automatically generated with low confidence">
            <a:extLst>
              <a:ext uri="{FF2B5EF4-FFF2-40B4-BE49-F238E27FC236}">
                <a16:creationId xmlns:a16="http://schemas.microsoft.com/office/drawing/2014/main" id="{34780A82-7E7A-DF88-9D2B-8F73853654C1}"/>
              </a:ext>
            </a:extLst>
          </p:cNvPr>
          <p:cNvPicPr>
            <a:picLocks noChangeAspect="1"/>
          </p:cNvPicPr>
          <p:nvPr/>
        </p:nvPicPr>
        <p:blipFill>
          <a:blip r:embed="rId2" cstate="print">
            <a:biLevel thresh="75000"/>
            <a:extLst>
              <a:ext uri="{BEBA8EAE-BF5A-486C-A8C5-ECC9F3942E4B}">
                <a14:imgProps xmlns:a14="http://schemas.microsoft.com/office/drawing/2010/main">
                  <a14:imgLayer r:embed="rId3">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67408" y="5589240"/>
            <a:ext cx="2704569" cy="892719"/>
          </a:xfrm>
          <a:prstGeom prst="rect">
            <a:avLst/>
          </a:prstGeom>
        </p:spPr>
      </p:pic>
      <p:pic>
        <p:nvPicPr>
          <p:cNvPr id="3" name="Picture 2" descr="Graphical user interface, text&#10;&#10;Description automatically generated">
            <a:extLst>
              <a:ext uri="{FF2B5EF4-FFF2-40B4-BE49-F238E27FC236}">
                <a16:creationId xmlns:a16="http://schemas.microsoft.com/office/drawing/2014/main" id="{6D9D8EF7-2AAD-FDFB-E65C-777A2263A48E}"/>
              </a:ext>
            </a:extLst>
          </p:cNvPr>
          <p:cNvPicPr>
            <a:picLocks noChangeAspect="1"/>
          </p:cNvPicPr>
          <p:nvPr/>
        </p:nvPicPr>
        <p:blipFill>
          <a:blip r:embed="rId4">
            <a:alphaModFix/>
            <a:biLevel thresh="75000"/>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248128" y="5589240"/>
            <a:ext cx="4104456" cy="892719"/>
          </a:xfrm>
          <a:prstGeom prst="rect">
            <a:avLst/>
          </a:prstGeom>
        </p:spPr>
      </p:pic>
      <p:pic>
        <p:nvPicPr>
          <p:cNvPr id="4" name="Picture 3" descr="A picture containing qr code&#10;&#10;Description automatically generated">
            <a:extLst>
              <a:ext uri="{FF2B5EF4-FFF2-40B4-BE49-F238E27FC236}">
                <a16:creationId xmlns:a16="http://schemas.microsoft.com/office/drawing/2014/main" id="{0CFE45A7-EF04-6EF5-5184-DE0A3205F9B3}"/>
              </a:ext>
            </a:extLst>
          </p:cNvPr>
          <p:cNvPicPr>
            <a:picLocks noChangeAspect="1"/>
          </p:cNvPicPr>
          <p:nvPr/>
        </p:nvPicPr>
        <p:blipFill>
          <a:blip r:embed="rId6">
            <a:biLevel thresh="50000"/>
            <a:extLst>
              <a:ext uri="{BEBA8EAE-BF5A-486C-A8C5-ECC9F3942E4B}">
                <a14:imgProps xmlns:a14="http://schemas.microsoft.com/office/drawing/2010/main">
                  <a14:imgLayer r:embed="rId7">
                    <a14:imgEffect>
                      <a14:colorTemperature colorTemp="11100"/>
                    </a14:imgEffect>
                    <a14:imgEffect>
                      <a14:saturation sat="244000"/>
                    </a14:imgEffect>
                  </a14:imgLayer>
                </a14:imgProps>
              </a:ext>
              <a:ext uri="{28A0092B-C50C-407E-A947-70E740481C1C}">
                <a14:useLocalDpi xmlns:a14="http://schemas.microsoft.com/office/drawing/2010/main" val="0"/>
              </a:ext>
            </a:extLst>
          </a:blip>
          <a:stretch>
            <a:fillRect/>
          </a:stretch>
        </p:blipFill>
        <p:spPr>
          <a:xfrm>
            <a:off x="4307147" y="5591044"/>
            <a:ext cx="2544536" cy="88845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5"/>
          <p:cNvSpPr txBox="1">
            <a:spLocks noChangeArrowheads="1"/>
          </p:cNvSpPr>
          <p:nvPr/>
        </p:nvSpPr>
        <p:spPr bwMode="auto">
          <a:xfrm>
            <a:off x="2999655" y="2474894"/>
            <a:ext cx="4392489" cy="954107"/>
          </a:xfrm>
          <a:prstGeom prst="rect">
            <a:avLst/>
          </a:prstGeom>
          <a:noFill/>
          <a:ln w="9525">
            <a:noFill/>
            <a:miter lim="800000"/>
            <a:headEnd/>
            <a:tailEnd/>
          </a:ln>
        </p:spPr>
        <p:txBody>
          <a:bodyPr wrap="square">
            <a:spAutoFit/>
          </a:bodyPr>
          <a:lstStyle/>
          <a:p>
            <a:pPr>
              <a:defRPr/>
            </a:pPr>
            <a:r>
              <a:rPr lang="lv-LV" altLang="ko-KR" sz="2800" b="1" dirty="0">
                <a:solidFill>
                  <a:schemeClr val="bg1"/>
                </a:solidFill>
                <a:latin typeface="+mj-lt"/>
                <a:ea typeface="맑은 고딕" pitchFamily="50" charset="-127"/>
              </a:rPr>
              <a:t>Bībele skaidri neatbalsta sieviešu ordināciju</a:t>
            </a:r>
          </a:p>
        </p:txBody>
      </p:sp>
      <p:sp>
        <p:nvSpPr>
          <p:cNvPr id="20" name="TextBox 13"/>
          <p:cNvSpPr txBox="1">
            <a:spLocks noChangeArrowheads="1"/>
          </p:cNvSpPr>
          <p:nvPr/>
        </p:nvSpPr>
        <p:spPr bwMode="auto">
          <a:xfrm>
            <a:off x="2207569" y="2296582"/>
            <a:ext cx="792087" cy="769441"/>
          </a:xfrm>
          <a:prstGeom prst="rect">
            <a:avLst/>
          </a:prstGeom>
          <a:noFill/>
          <a:ln w="9525">
            <a:noFill/>
            <a:miter lim="800000"/>
            <a:headEnd/>
            <a:tailEnd/>
          </a:ln>
        </p:spPr>
        <p:txBody>
          <a:bodyPr wrap="square">
            <a:spAutoFit/>
          </a:bodyPr>
          <a:lstStyle/>
          <a:p>
            <a:r>
              <a:rPr lang="lv-LV" altLang="ko-KR" sz="4400" b="1" dirty="0">
                <a:solidFill>
                  <a:srgbClr val="EBF478"/>
                </a:solidFill>
                <a:latin typeface="+mj-lt"/>
                <a:ea typeface="맑은 고딕" pitchFamily="50" charset="-127"/>
              </a:rPr>
              <a:t>01</a:t>
            </a:r>
            <a:endParaRPr lang="ko-KR" altLang="en-US" sz="4400" b="1" dirty="0">
              <a:solidFill>
                <a:srgbClr val="EBF478"/>
              </a:solidFill>
              <a:latin typeface="+mj-lt"/>
              <a:ea typeface="맑은 고딕" pitchFamily="50" charset="-127"/>
            </a:endParaRPr>
          </a:p>
        </p:txBody>
      </p:sp>
      <p:sp>
        <p:nvSpPr>
          <p:cNvPr id="22" name="TextBox 21"/>
          <p:cNvSpPr txBox="1"/>
          <p:nvPr/>
        </p:nvSpPr>
        <p:spPr>
          <a:xfrm rot="469106">
            <a:off x="1810602" y="1357468"/>
            <a:ext cx="5410115" cy="553998"/>
          </a:xfrm>
          <a:prstGeom prst="rect">
            <a:avLst/>
          </a:prstGeom>
          <a:noFill/>
        </p:spPr>
        <p:txBody>
          <a:bodyPr wrap="square" rtlCol="0" anchor="ctr">
            <a:spAutoFit/>
          </a:bodyPr>
          <a:lstStyle/>
          <a:p>
            <a:pPr algn="ctr"/>
            <a:r>
              <a:rPr lang="lv-LV" altLang="ko-KR" sz="3000" b="1" dirty="0">
                <a:solidFill>
                  <a:srgbClr val="683A2B"/>
                </a:solidFill>
                <a:latin typeface="+mj-lt"/>
                <a:ea typeface="맑은 고딕" pitchFamily="50" charset="-127"/>
              </a:rPr>
              <a:t>1. SVĒTIE RAKSTI</a:t>
            </a:r>
            <a:endParaRPr lang="ko-KR" altLang="en-US" sz="3000" b="1" dirty="0">
              <a:solidFill>
                <a:srgbClr val="683A2B"/>
              </a:solidFill>
              <a:latin typeface="+mj-lt"/>
              <a:ea typeface="맑은 고딕" pitchFamily="50" charset="-127"/>
            </a:endParaRPr>
          </a:p>
        </p:txBody>
      </p:sp>
      <p:sp>
        <p:nvSpPr>
          <p:cNvPr id="2" name="Text Box 5">
            <a:extLst>
              <a:ext uri="{FF2B5EF4-FFF2-40B4-BE49-F238E27FC236}">
                <a16:creationId xmlns:a16="http://schemas.microsoft.com/office/drawing/2014/main" id="{6E0523F4-8BE0-A1BB-55DA-52AA0EC14563}"/>
              </a:ext>
            </a:extLst>
          </p:cNvPr>
          <p:cNvSpPr txBox="1">
            <a:spLocks noChangeArrowheads="1"/>
          </p:cNvSpPr>
          <p:nvPr/>
        </p:nvSpPr>
        <p:spPr bwMode="auto">
          <a:xfrm>
            <a:off x="2207568" y="3607312"/>
            <a:ext cx="5544616" cy="1938992"/>
          </a:xfrm>
          <a:prstGeom prst="rect">
            <a:avLst/>
          </a:prstGeom>
          <a:noFill/>
          <a:ln w="9525">
            <a:noFill/>
            <a:miter lim="800000"/>
            <a:headEnd/>
            <a:tailEnd/>
          </a:ln>
        </p:spPr>
        <p:txBody>
          <a:bodyPr wrap="square">
            <a:spAutoFit/>
          </a:bodyPr>
          <a:lstStyle/>
          <a:p>
            <a:pPr>
              <a:defRPr/>
            </a:pPr>
            <a:r>
              <a:rPr lang="lv-LV" altLang="ko-KR" sz="2400" dirty="0">
                <a:solidFill>
                  <a:schemeClr val="bg1"/>
                </a:solidFill>
                <a:latin typeface="+mj-lt"/>
                <a:ea typeface="맑은 고딕" pitchFamily="50" charset="-127"/>
              </a:rPr>
              <a:t>“Tā atšķirība ir Rakstos definēta. Ja reiz tas ir pietiekoši </a:t>
            </a:r>
            <a:r>
              <a:rPr lang="lv-LV" altLang="ko-KR" sz="2400" dirty="0" err="1">
                <a:solidFill>
                  <a:schemeClr val="bg1"/>
                </a:solidFill>
                <a:latin typeface="+mj-lt"/>
                <a:ea typeface="맑은 고딕" pitchFamily="50" charset="-127"/>
              </a:rPr>
              <a:t>eksplicīti</a:t>
            </a:r>
            <a:r>
              <a:rPr lang="lv-LV" altLang="ko-KR" sz="2400" dirty="0">
                <a:solidFill>
                  <a:schemeClr val="bg1"/>
                </a:solidFill>
                <a:latin typeface="+mj-lt"/>
                <a:ea typeface="맑은 고딕" pitchFamily="50" charset="-127"/>
              </a:rPr>
              <a:t> pateikts – gan Pāvils to pasaka, gan Jēzus ar piemēru to parāda, tad nebūtu labi būt gudrākiem par viņiem.” (Vents)</a:t>
            </a:r>
          </a:p>
        </p:txBody>
      </p:sp>
    </p:spTree>
    <p:extLst>
      <p:ext uri="{BB962C8B-B14F-4D97-AF65-F5344CB8AC3E}">
        <p14:creationId xmlns:p14="http://schemas.microsoft.com/office/powerpoint/2010/main" val="16719561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5"/>
          <p:cNvSpPr txBox="1">
            <a:spLocks noChangeArrowheads="1"/>
          </p:cNvSpPr>
          <p:nvPr/>
        </p:nvSpPr>
        <p:spPr bwMode="auto">
          <a:xfrm>
            <a:off x="2999655" y="2474894"/>
            <a:ext cx="4392489" cy="954107"/>
          </a:xfrm>
          <a:prstGeom prst="rect">
            <a:avLst/>
          </a:prstGeom>
          <a:noFill/>
          <a:ln w="9525">
            <a:noFill/>
            <a:miter lim="800000"/>
            <a:headEnd/>
            <a:tailEnd/>
          </a:ln>
        </p:spPr>
        <p:txBody>
          <a:bodyPr wrap="square">
            <a:spAutoFit/>
          </a:bodyPr>
          <a:lstStyle/>
          <a:p>
            <a:pPr>
              <a:defRPr/>
            </a:pPr>
            <a:r>
              <a:rPr lang="lv-LV" altLang="ko-KR" sz="2800" b="1" dirty="0">
                <a:solidFill>
                  <a:schemeClr val="bg1"/>
                </a:solidFill>
                <a:latin typeface="+mj-lt"/>
                <a:ea typeface="맑은 고딕" pitchFamily="50" charset="-127"/>
              </a:rPr>
              <a:t>Kritiskās metodes ir Bībeles neņemšana nopietni</a:t>
            </a:r>
          </a:p>
        </p:txBody>
      </p:sp>
      <p:sp>
        <p:nvSpPr>
          <p:cNvPr id="20" name="TextBox 13"/>
          <p:cNvSpPr txBox="1">
            <a:spLocks noChangeArrowheads="1"/>
          </p:cNvSpPr>
          <p:nvPr/>
        </p:nvSpPr>
        <p:spPr bwMode="auto">
          <a:xfrm>
            <a:off x="2207569" y="2296582"/>
            <a:ext cx="792087" cy="769441"/>
          </a:xfrm>
          <a:prstGeom prst="rect">
            <a:avLst/>
          </a:prstGeom>
          <a:noFill/>
          <a:ln w="9525">
            <a:noFill/>
            <a:miter lim="800000"/>
            <a:headEnd/>
            <a:tailEnd/>
          </a:ln>
        </p:spPr>
        <p:txBody>
          <a:bodyPr wrap="square">
            <a:spAutoFit/>
          </a:bodyPr>
          <a:lstStyle/>
          <a:p>
            <a:r>
              <a:rPr lang="lv-LV" altLang="ko-KR" sz="4400" b="1" dirty="0">
                <a:solidFill>
                  <a:srgbClr val="EBF478"/>
                </a:solidFill>
                <a:latin typeface="+mj-lt"/>
                <a:ea typeface="맑은 고딕" pitchFamily="50" charset="-127"/>
              </a:rPr>
              <a:t>02</a:t>
            </a:r>
            <a:endParaRPr lang="ko-KR" altLang="en-US" sz="4400" b="1" dirty="0">
              <a:solidFill>
                <a:srgbClr val="EBF478"/>
              </a:solidFill>
              <a:latin typeface="+mj-lt"/>
              <a:ea typeface="맑은 고딕" pitchFamily="50" charset="-127"/>
            </a:endParaRPr>
          </a:p>
        </p:txBody>
      </p:sp>
      <p:sp>
        <p:nvSpPr>
          <p:cNvPr id="2" name="Text Box 5">
            <a:extLst>
              <a:ext uri="{FF2B5EF4-FFF2-40B4-BE49-F238E27FC236}">
                <a16:creationId xmlns:a16="http://schemas.microsoft.com/office/drawing/2014/main" id="{6E0523F4-8BE0-A1BB-55DA-52AA0EC14563}"/>
              </a:ext>
            </a:extLst>
          </p:cNvPr>
          <p:cNvSpPr txBox="1">
            <a:spLocks noChangeArrowheads="1"/>
          </p:cNvSpPr>
          <p:nvPr/>
        </p:nvSpPr>
        <p:spPr bwMode="auto">
          <a:xfrm>
            <a:off x="2207568" y="3607312"/>
            <a:ext cx="5544616" cy="3046988"/>
          </a:xfrm>
          <a:prstGeom prst="rect">
            <a:avLst/>
          </a:prstGeom>
          <a:noFill/>
          <a:ln w="9525">
            <a:noFill/>
            <a:miter lim="800000"/>
            <a:headEnd/>
            <a:tailEnd/>
          </a:ln>
        </p:spPr>
        <p:txBody>
          <a:bodyPr wrap="square">
            <a:spAutoFit/>
          </a:bodyPr>
          <a:lstStyle/>
          <a:p>
            <a:pPr>
              <a:defRPr/>
            </a:pPr>
            <a:r>
              <a:rPr lang="lv-LV" altLang="ko-KR" sz="2400" dirty="0">
                <a:solidFill>
                  <a:schemeClr val="bg1"/>
                </a:solidFill>
                <a:latin typeface="+mj-lt"/>
                <a:ea typeface="맑은 고딕" pitchFamily="50" charset="-127"/>
              </a:rPr>
              <a:t>“Kultūras mainās, tradīcijas mainās, bet Dieva vārds jau nemainās. Vai mēs ņemam nopietni to, kas ir uzrakstīts? Vai pieejam no tāda vēsturiski kritiskā skatījuma punkta, kur mēs sākam meklēt Bībelē Dieva vārdu? Tad, kā mums to reiz profesors teica, tur no Bībeles paliek pāri maza plāna burtnīciņa.” (Zigmunds)</a:t>
            </a:r>
          </a:p>
        </p:txBody>
      </p:sp>
      <p:sp>
        <p:nvSpPr>
          <p:cNvPr id="3" name="TextBox 2">
            <a:extLst>
              <a:ext uri="{FF2B5EF4-FFF2-40B4-BE49-F238E27FC236}">
                <a16:creationId xmlns:a16="http://schemas.microsoft.com/office/drawing/2014/main" id="{78EE89EB-4AEB-7BC4-6779-C7357F70D9AE}"/>
              </a:ext>
            </a:extLst>
          </p:cNvPr>
          <p:cNvSpPr txBox="1"/>
          <p:nvPr/>
        </p:nvSpPr>
        <p:spPr>
          <a:xfrm rot="469106">
            <a:off x="1810602" y="1357468"/>
            <a:ext cx="5410115" cy="553998"/>
          </a:xfrm>
          <a:prstGeom prst="rect">
            <a:avLst/>
          </a:prstGeom>
          <a:noFill/>
        </p:spPr>
        <p:txBody>
          <a:bodyPr wrap="square" rtlCol="0" anchor="ctr">
            <a:spAutoFit/>
          </a:bodyPr>
          <a:lstStyle/>
          <a:p>
            <a:pPr algn="ctr"/>
            <a:r>
              <a:rPr lang="lv-LV" altLang="ko-KR" sz="3000" b="1" dirty="0">
                <a:solidFill>
                  <a:srgbClr val="683A2B"/>
                </a:solidFill>
                <a:latin typeface="+mj-lt"/>
                <a:ea typeface="맑은 고딕" pitchFamily="50" charset="-127"/>
              </a:rPr>
              <a:t>1. SVĒTIE RAKSTI</a:t>
            </a:r>
            <a:endParaRPr lang="ko-KR" altLang="en-US" sz="3000" b="1" dirty="0">
              <a:solidFill>
                <a:srgbClr val="683A2B"/>
              </a:solidFill>
              <a:latin typeface="+mj-lt"/>
              <a:ea typeface="맑은 고딕" pitchFamily="50" charset="-127"/>
            </a:endParaRPr>
          </a:p>
        </p:txBody>
      </p:sp>
    </p:spTree>
    <p:extLst>
      <p:ext uri="{BB962C8B-B14F-4D97-AF65-F5344CB8AC3E}">
        <p14:creationId xmlns:p14="http://schemas.microsoft.com/office/powerpoint/2010/main" val="3572968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5"/>
          <p:cNvSpPr txBox="1">
            <a:spLocks noChangeArrowheads="1"/>
          </p:cNvSpPr>
          <p:nvPr/>
        </p:nvSpPr>
        <p:spPr bwMode="auto">
          <a:xfrm>
            <a:off x="2999655" y="2474894"/>
            <a:ext cx="4392489" cy="954107"/>
          </a:xfrm>
          <a:prstGeom prst="rect">
            <a:avLst/>
          </a:prstGeom>
          <a:noFill/>
          <a:ln w="9525">
            <a:noFill/>
            <a:miter lim="800000"/>
            <a:headEnd/>
            <a:tailEnd/>
          </a:ln>
        </p:spPr>
        <p:txBody>
          <a:bodyPr wrap="square">
            <a:spAutoFit/>
          </a:bodyPr>
          <a:lstStyle/>
          <a:p>
            <a:pPr>
              <a:defRPr/>
            </a:pPr>
            <a:r>
              <a:rPr lang="lv-LV" altLang="ko-KR" sz="2800" b="1" dirty="0">
                <a:solidFill>
                  <a:schemeClr val="bg1"/>
                </a:solidFill>
                <a:latin typeface="+mj-lt"/>
                <a:ea typeface="맑은 고딕" pitchFamily="50" charset="-127"/>
              </a:rPr>
              <a:t>Rietumi ir atkāpušies no Sola Scriptura.</a:t>
            </a:r>
            <a:endParaRPr lang="en-US" altLang="ko-KR" sz="2800" b="1" dirty="0">
              <a:solidFill>
                <a:schemeClr val="bg1"/>
              </a:solidFill>
              <a:latin typeface="+mj-lt"/>
              <a:ea typeface="맑은 고딕" pitchFamily="50" charset="-127"/>
            </a:endParaRPr>
          </a:p>
        </p:txBody>
      </p:sp>
      <p:sp>
        <p:nvSpPr>
          <p:cNvPr id="20" name="TextBox 13"/>
          <p:cNvSpPr txBox="1">
            <a:spLocks noChangeArrowheads="1"/>
          </p:cNvSpPr>
          <p:nvPr/>
        </p:nvSpPr>
        <p:spPr bwMode="auto">
          <a:xfrm>
            <a:off x="2207569" y="2296582"/>
            <a:ext cx="792087" cy="769441"/>
          </a:xfrm>
          <a:prstGeom prst="rect">
            <a:avLst/>
          </a:prstGeom>
          <a:noFill/>
          <a:ln w="9525">
            <a:noFill/>
            <a:miter lim="800000"/>
            <a:headEnd/>
            <a:tailEnd/>
          </a:ln>
        </p:spPr>
        <p:txBody>
          <a:bodyPr wrap="square">
            <a:spAutoFit/>
          </a:bodyPr>
          <a:lstStyle/>
          <a:p>
            <a:r>
              <a:rPr lang="lv-LV" altLang="ko-KR" sz="4400" b="1" dirty="0">
                <a:solidFill>
                  <a:srgbClr val="EBF478"/>
                </a:solidFill>
                <a:latin typeface="+mj-lt"/>
                <a:ea typeface="맑은 고딕" pitchFamily="50" charset="-127"/>
              </a:rPr>
              <a:t>03</a:t>
            </a:r>
            <a:endParaRPr lang="ko-KR" altLang="en-US" sz="4400" b="1" dirty="0">
              <a:solidFill>
                <a:srgbClr val="EBF478"/>
              </a:solidFill>
              <a:latin typeface="+mj-lt"/>
              <a:ea typeface="맑은 고딕" pitchFamily="50" charset="-127"/>
            </a:endParaRPr>
          </a:p>
        </p:txBody>
      </p:sp>
      <p:sp>
        <p:nvSpPr>
          <p:cNvPr id="2" name="Text Box 5">
            <a:extLst>
              <a:ext uri="{FF2B5EF4-FFF2-40B4-BE49-F238E27FC236}">
                <a16:creationId xmlns:a16="http://schemas.microsoft.com/office/drawing/2014/main" id="{6E0523F4-8BE0-A1BB-55DA-52AA0EC14563}"/>
              </a:ext>
            </a:extLst>
          </p:cNvPr>
          <p:cNvSpPr txBox="1">
            <a:spLocks noChangeArrowheads="1"/>
          </p:cNvSpPr>
          <p:nvPr/>
        </p:nvSpPr>
        <p:spPr bwMode="auto">
          <a:xfrm>
            <a:off x="2207568" y="3607312"/>
            <a:ext cx="5472608" cy="2308324"/>
          </a:xfrm>
          <a:prstGeom prst="rect">
            <a:avLst/>
          </a:prstGeom>
          <a:noFill/>
          <a:ln w="9525">
            <a:noFill/>
            <a:miter lim="800000"/>
            <a:headEnd/>
            <a:tailEnd/>
          </a:ln>
        </p:spPr>
        <p:txBody>
          <a:bodyPr wrap="square">
            <a:spAutoFit/>
          </a:bodyPr>
          <a:lstStyle/>
          <a:p>
            <a:pPr>
              <a:defRPr/>
            </a:pPr>
            <a:r>
              <a:rPr lang="lv-LV" altLang="ko-KR" sz="2400" dirty="0">
                <a:solidFill>
                  <a:schemeClr val="bg1"/>
                </a:solidFill>
                <a:latin typeface="+mj-lt"/>
                <a:ea typeface="맑은 고딕" pitchFamily="50" charset="-127"/>
              </a:rPr>
              <a:t>“Rietumu baznīcām gan vajadzētu ļoti labi padomāt par to, kur tās ir atkāpušās no patiesības. Ļoti vienkārši – vai Dieva vārds ir normatīvi saistošs.. Sola scriptura – tātad vai mēs varam aiziet prom no Rakstu pamata. ” (Tālis)</a:t>
            </a:r>
            <a:endParaRPr lang="en-US" altLang="ko-KR" sz="2400" dirty="0">
              <a:solidFill>
                <a:schemeClr val="bg1"/>
              </a:solidFill>
              <a:latin typeface="+mj-lt"/>
              <a:ea typeface="맑은 고딕" pitchFamily="50" charset="-127"/>
            </a:endParaRPr>
          </a:p>
        </p:txBody>
      </p:sp>
      <p:sp>
        <p:nvSpPr>
          <p:cNvPr id="4" name="TextBox 3">
            <a:extLst>
              <a:ext uri="{FF2B5EF4-FFF2-40B4-BE49-F238E27FC236}">
                <a16:creationId xmlns:a16="http://schemas.microsoft.com/office/drawing/2014/main" id="{AA5191F6-8134-020D-79F4-2733FF4638D9}"/>
              </a:ext>
            </a:extLst>
          </p:cNvPr>
          <p:cNvSpPr txBox="1"/>
          <p:nvPr/>
        </p:nvSpPr>
        <p:spPr>
          <a:xfrm rot="469106">
            <a:off x="1810602" y="1357468"/>
            <a:ext cx="5410115" cy="553998"/>
          </a:xfrm>
          <a:prstGeom prst="rect">
            <a:avLst/>
          </a:prstGeom>
          <a:noFill/>
        </p:spPr>
        <p:txBody>
          <a:bodyPr wrap="square" rtlCol="0" anchor="ctr">
            <a:spAutoFit/>
          </a:bodyPr>
          <a:lstStyle/>
          <a:p>
            <a:pPr algn="ctr"/>
            <a:r>
              <a:rPr lang="lv-LV" altLang="ko-KR" sz="3000" b="1" dirty="0">
                <a:solidFill>
                  <a:srgbClr val="683A2B"/>
                </a:solidFill>
                <a:latin typeface="+mj-lt"/>
                <a:ea typeface="맑은 고딕" pitchFamily="50" charset="-127"/>
              </a:rPr>
              <a:t>1. SVĒTIE RAKSTI</a:t>
            </a:r>
            <a:endParaRPr lang="ko-KR" altLang="en-US" sz="3000" b="1" dirty="0">
              <a:solidFill>
                <a:srgbClr val="683A2B"/>
              </a:solidFill>
              <a:latin typeface="+mj-lt"/>
              <a:ea typeface="맑은 고딕" pitchFamily="50" charset="-127"/>
            </a:endParaRPr>
          </a:p>
        </p:txBody>
      </p:sp>
    </p:spTree>
    <p:extLst>
      <p:ext uri="{BB962C8B-B14F-4D97-AF65-F5344CB8AC3E}">
        <p14:creationId xmlns:p14="http://schemas.microsoft.com/office/powerpoint/2010/main" val="17019230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5"/>
          <p:cNvSpPr txBox="1">
            <a:spLocks noChangeArrowheads="1"/>
          </p:cNvSpPr>
          <p:nvPr/>
        </p:nvSpPr>
        <p:spPr bwMode="auto">
          <a:xfrm>
            <a:off x="2999655" y="2474894"/>
            <a:ext cx="4392489" cy="954107"/>
          </a:xfrm>
          <a:prstGeom prst="rect">
            <a:avLst/>
          </a:prstGeom>
          <a:noFill/>
          <a:ln w="9525">
            <a:noFill/>
            <a:miter lim="800000"/>
            <a:headEnd/>
            <a:tailEnd/>
          </a:ln>
        </p:spPr>
        <p:txBody>
          <a:bodyPr wrap="square">
            <a:spAutoFit/>
          </a:bodyPr>
          <a:lstStyle/>
          <a:p>
            <a:pPr>
              <a:defRPr/>
            </a:pPr>
            <a:r>
              <a:rPr lang="lv-LV" altLang="ko-KR" sz="2800" b="1" dirty="0">
                <a:solidFill>
                  <a:schemeClr val="bg1"/>
                </a:solidFill>
                <a:latin typeface="+mj-lt"/>
                <a:ea typeface="맑은 고딕" pitchFamily="50" charset="-127"/>
              </a:rPr>
              <a:t>Nākamais solis būs geju laulības.</a:t>
            </a:r>
            <a:endParaRPr lang="en-US" altLang="ko-KR" sz="2800" b="1" dirty="0">
              <a:solidFill>
                <a:schemeClr val="bg1"/>
              </a:solidFill>
              <a:latin typeface="+mj-lt"/>
              <a:ea typeface="맑은 고딕" pitchFamily="50" charset="-127"/>
            </a:endParaRPr>
          </a:p>
        </p:txBody>
      </p:sp>
      <p:sp>
        <p:nvSpPr>
          <p:cNvPr id="20" name="TextBox 13"/>
          <p:cNvSpPr txBox="1">
            <a:spLocks noChangeArrowheads="1"/>
          </p:cNvSpPr>
          <p:nvPr/>
        </p:nvSpPr>
        <p:spPr bwMode="auto">
          <a:xfrm>
            <a:off x="2207569" y="2296582"/>
            <a:ext cx="792087" cy="769441"/>
          </a:xfrm>
          <a:prstGeom prst="rect">
            <a:avLst/>
          </a:prstGeom>
          <a:noFill/>
          <a:ln w="9525">
            <a:noFill/>
            <a:miter lim="800000"/>
            <a:headEnd/>
            <a:tailEnd/>
          </a:ln>
        </p:spPr>
        <p:txBody>
          <a:bodyPr wrap="square">
            <a:spAutoFit/>
          </a:bodyPr>
          <a:lstStyle/>
          <a:p>
            <a:r>
              <a:rPr lang="lv-LV" altLang="ko-KR" sz="4400" b="1" dirty="0">
                <a:solidFill>
                  <a:srgbClr val="EBF478"/>
                </a:solidFill>
                <a:latin typeface="+mj-lt"/>
                <a:ea typeface="맑은 고딕" pitchFamily="50" charset="-127"/>
              </a:rPr>
              <a:t>04</a:t>
            </a:r>
            <a:endParaRPr lang="ko-KR" altLang="en-US" sz="4400" b="1" dirty="0">
              <a:solidFill>
                <a:srgbClr val="EBF478"/>
              </a:solidFill>
              <a:latin typeface="+mj-lt"/>
              <a:ea typeface="맑은 고딕" pitchFamily="50" charset="-127"/>
            </a:endParaRPr>
          </a:p>
        </p:txBody>
      </p:sp>
      <p:sp>
        <p:nvSpPr>
          <p:cNvPr id="2" name="Text Box 5">
            <a:extLst>
              <a:ext uri="{FF2B5EF4-FFF2-40B4-BE49-F238E27FC236}">
                <a16:creationId xmlns:a16="http://schemas.microsoft.com/office/drawing/2014/main" id="{6E0523F4-8BE0-A1BB-55DA-52AA0EC14563}"/>
              </a:ext>
            </a:extLst>
          </p:cNvPr>
          <p:cNvSpPr txBox="1">
            <a:spLocks noChangeArrowheads="1"/>
          </p:cNvSpPr>
          <p:nvPr/>
        </p:nvSpPr>
        <p:spPr bwMode="auto">
          <a:xfrm>
            <a:off x="2207568" y="3607313"/>
            <a:ext cx="5688632" cy="1200329"/>
          </a:xfrm>
          <a:prstGeom prst="rect">
            <a:avLst/>
          </a:prstGeom>
          <a:noFill/>
          <a:ln w="9525">
            <a:noFill/>
            <a:miter lim="800000"/>
            <a:headEnd/>
            <a:tailEnd/>
          </a:ln>
        </p:spPr>
        <p:txBody>
          <a:bodyPr wrap="square">
            <a:spAutoFit/>
          </a:bodyPr>
          <a:lstStyle/>
          <a:p>
            <a:pPr>
              <a:defRPr/>
            </a:pPr>
            <a:r>
              <a:rPr lang="lv-LV" altLang="ko-KR" sz="2400" dirty="0">
                <a:solidFill>
                  <a:schemeClr val="bg1"/>
                </a:solidFill>
                <a:latin typeface="+mj-lt"/>
                <a:ea typeface="맑은 고딕" pitchFamily="50" charset="-127"/>
              </a:rPr>
              <a:t>“Sieviešu ordinācija ir pilnīgi vienā komplektā ar viena dzimuma personu laulību.” (Tālis)</a:t>
            </a:r>
            <a:endParaRPr lang="en-US" altLang="ko-KR" sz="2400" dirty="0">
              <a:solidFill>
                <a:schemeClr val="bg1"/>
              </a:solidFill>
              <a:latin typeface="+mj-lt"/>
              <a:ea typeface="맑은 고딕" pitchFamily="50" charset="-127"/>
            </a:endParaRPr>
          </a:p>
        </p:txBody>
      </p:sp>
      <p:sp>
        <p:nvSpPr>
          <p:cNvPr id="4" name="TextBox 3">
            <a:extLst>
              <a:ext uri="{FF2B5EF4-FFF2-40B4-BE49-F238E27FC236}">
                <a16:creationId xmlns:a16="http://schemas.microsoft.com/office/drawing/2014/main" id="{0220BA69-89E3-9176-0D82-7D123378827D}"/>
              </a:ext>
            </a:extLst>
          </p:cNvPr>
          <p:cNvSpPr txBox="1"/>
          <p:nvPr/>
        </p:nvSpPr>
        <p:spPr>
          <a:xfrm rot="469106">
            <a:off x="1810602" y="1357468"/>
            <a:ext cx="5410115" cy="553998"/>
          </a:xfrm>
          <a:prstGeom prst="rect">
            <a:avLst/>
          </a:prstGeom>
          <a:noFill/>
        </p:spPr>
        <p:txBody>
          <a:bodyPr wrap="square" rtlCol="0" anchor="ctr">
            <a:spAutoFit/>
          </a:bodyPr>
          <a:lstStyle/>
          <a:p>
            <a:pPr algn="ctr"/>
            <a:r>
              <a:rPr lang="lv-LV" altLang="ko-KR" sz="3000" b="1" dirty="0">
                <a:solidFill>
                  <a:srgbClr val="683A2B"/>
                </a:solidFill>
                <a:latin typeface="+mj-lt"/>
                <a:ea typeface="맑은 고딕" pitchFamily="50" charset="-127"/>
              </a:rPr>
              <a:t>1. SVĒTIE RAKSTI</a:t>
            </a:r>
            <a:endParaRPr lang="ko-KR" altLang="en-US" sz="3000" b="1" dirty="0">
              <a:solidFill>
                <a:srgbClr val="683A2B"/>
              </a:solidFill>
              <a:latin typeface="+mj-lt"/>
              <a:ea typeface="맑은 고딕" pitchFamily="50" charset="-127"/>
            </a:endParaRPr>
          </a:p>
        </p:txBody>
      </p:sp>
    </p:spTree>
    <p:extLst>
      <p:ext uri="{BB962C8B-B14F-4D97-AF65-F5344CB8AC3E}">
        <p14:creationId xmlns:p14="http://schemas.microsoft.com/office/powerpoint/2010/main" val="1440325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5"/>
          <p:cNvSpPr txBox="1">
            <a:spLocks noChangeArrowheads="1"/>
          </p:cNvSpPr>
          <p:nvPr/>
        </p:nvSpPr>
        <p:spPr bwMode="auto">
          <a:xfrm>
            <a:off x="2999654" y="2474894"/>
            <a:ext cx="4608514" cy="954107"/>
          </a:xfrm>
          <a:prstGeom prst="rect">
            <a:avLst/>
          </a:prstGeom>
          <a:noFill/>
          <a:ln w="9525">
            <a:noFill/>
            <a:miter lim="800000"/>
            <a:headEnd/>
            <a:tailEnd/>
          </a:ln>
        </p:spPr>
        <p:txBody>
          <a:bodyPr wrap="square">
            <a:spAutoFit/>
          </a:bodyPr>
          <a:lstStyle/>
          <a:p>
            <a:pPr>
              <a:defRPr/>
            </a:pPr>
            <a:r>
              <a:rPr lang="lv-LV" altLang="ko-KR" sz="2800" b="1" dirty="0">
                <a:solidFill>
                  <a:schemeClr val="bg1"/>
                </a:solidFill>
                <a:latin typeface="+mj-lt"/>
                <a:ea typeface="맑은 고딕" pitchFamily="50" charset="-127"/>
              </a:rPr>
              <a:t>Luteriskā baznīca ir katoliskās tradīcijas turpinātāja.</a:t>
            </a:r>
            <a:endParaRPr lang="en-US" altLang="ko-KR" sz="2800" b="1" dirty="0">
              <a:solidFill>
                <a:schemeClr val="bg1"/>
              </a:solidFill>
              <a:latin typeface="+mj-lt"/>
              <a:ea typeface="맑은 고딕" pitchFamily="50" charset="-127"/>
            </a:endParaRPr>
          </a:p>
        </p:txBody>
      </p:sp>
      <p:sp>
        <p:nvSpPr>
          <p:cNvPr id="20" name="TextBox 13"/>
          <p:cNvSpPr txBox="1">
            <a:spLocks noChangeArrowheads="1"/>
          </p:cNvSpPr>
          <p:nvPr/>
        </p:nvSpPr>
        <p:spPr bwMode="auto">
          <a:xfrm>
            <a:off x="2207569" y="2296582"/>
            <a:ext cx="792087" cy="769441"/>
          </a:xfrm>
          <a:prstGeom prst="rect">
            <a:avLst/>
          </a:prstGeom>
          <a:noFill/>
          <a:ln w="9525">
            <a:noFill/>
            <a:miter lim="800000"/>
            <a:headEnd/>
            <a:tailEnd/>
          </a:ln>
        </p:spPr>
        <p:txBody>
          <a:bodyPr wrap="square">
            <a:spAutoFit/>
          </a:bodyPr>
          <a:lstStyle/>
          <a:p>
            <a:r>
              <a:rPr lang="lv-LV" altLang="ko-KR" sz="4400" b="1" dirty="0">
                <a:solidFill>
                  <a:srgbClr val="EBF478"/>
                </a:solidFill>
                <a:latin typeface="+mj-lt"/>
                <a:ea typeface="맑은 고딕" pitchFamily="50" charset="-127"/>
              </a:rPr>
              <a:t>04</a:t>
            </a:r>
            <a:endParaRPr lang="ko-KR" altLang="en-US" sz="4400" b="1" dirty="0">
              <a:solidFill>
                <a:srgbClr val="EBF478"/>
              </a:solidFill>
              <a:latin typeface="+mj-lt"/>
              <a:ea typeface="맑은 고딕" pitchFamily="50" charset="-127"/>
            </a:endParaRPr>
          </a:p>
        </p:txBody>
      </p:sp>
      <p:sp>
        <p:nvSpPr>
          <p:cNvPr id="2" name="Text Box 5">
            <a:extLst>
              <a:ext uri="{FF2B5EF4-FFF2-40B4-BE49-F238E27FC236}">
                <a16:creationId xmlns:a16="http://schemas.microsoft.com/office/drawing/2014/main" id="{6E0523F4-8BE0-A1BB-55DA-52AA0EC14563}"/>
              </a:ext>
            </a:extLst>
          </p:cNvPr>
          <p:cNvSpPr txBox="1">
            <a:spLocks noChangeArrowheads="1"/>
          </p:cNvSpPr>
          <p:nvPr/>
        </p:nvSpPr>
        <p:spPr bwMode="auto">
          <a:xfrm>
            <a:off x="2207568" y="3607312"/>
            <a:ext cx="5688632" cy="3046988"/>
          </a:xfrm>
          <a:prstGeom prst="rect">
            <a:avLst/>
          </a:prstGeom>
          <a:noFill/>
          <a:ln w="9525">
            <a:noFill/>
            <a:miter lim="800000"/>
            <a:headEnd/>
            <a:tailEnd/>
          </a:ln>
        </p:spPr>
        <p:txBody>
          <a:bodyPr wrap="square">
            <a:spAutoFit/>
          </a:bodyPr>
          <a:lstStyle/>
          <a:p>
            <a:pPr>
              <a:defRPr/>
            </a:pPr>
            <a:r>
              <a:rPr lang="lv-LV" altLang="ko-KR" sz="2400" dirty="0">
                <a:solidFill>
                  <a:schemeClr val="bg1"/>
                </a:solidFill>
                <a:latin typeface="+mj-lt"/>
                <a:ea typeface="맑은 고딕" pitchFamily="50" charset="-127"/>
              </a:rPr>
              <a:t>“Mums jau tas ir kā datorā ieprogrammēts, ka reāli nekāda sieviešu ordinācija reāli nevar būt. Mēs jau esam no tā laika, kad </a:t>
            </a:r>
            <a:r>
              <a:rPr lang="lv-LV" altLang="ko-KR" sz="2400" dirty="0" err="1">
                <a:solidFill>
                  <a:schemeClr val="bg1"/>
                </a:solidFill>
                <a:latin typeface="+mj-lt"/>
                <a:ea typeface="맑은 고딕" pitchFamily="50" charset="-127"/>
              </a:rPr>
              <a:t>Slenska</a:t>
            </a:r>
            <a:r>
              <a:rPr lang="lv-LV" altLang="ko-KR" sz="2400" dirty="0">
                <a:solidFill>
                  <a:schemeClr val="bg1"/>
                </a:solidFill>
                <a:latin typeface="+mj-lt"/>
                <a:ea typeface="맑은 고딕" pitchFamily="50" charset="-127"/>
              </a:rPr>
              <a:t> bija profesors un ka baznīca ir katoliska. </a:t>
            </a:r>
            <a:r>
              <a:rPr lang="lv-LV" altLang="ko-KR" sz="2400" dirty="0" err="1">
                <a:solidFill>
                  <a:schemeClr val="bg1"/>
                </a:solidFill>
                <a:latin typeface="+mj-lt"/>
                <a:ea typeface="맑은 고딕" pitchFamily="50" charset="-127"/>
              </a:rPr>
              <a:t>Nīkajas</a:t>
            </a:r>
            <a:r>
              <a:rPr lang="lv-LV" altLang="ko-KR" sz="2400" dirty="0">
                <a:solidFill>
                  <a:schemeClr val="bg1"/>
                </a:solidFill>
                <a:latin typeface="+mj-lt"/>
                <a:ea typeface="맑은 고딕" pitchFamily="50" charset="-127"/>
              </a:rPr>
              <a:t> ticības apliecībā tas vārds nozīmē vispārīga, bet saknes jau ir katoliskas. Un tad </a:t>
            </a:r>
            <a:r>
              <a:rPr lang="lv-LV" altLang="ko-KR" sz="2400" dirty="0" err="1">
                <a:solidFill>
                  <a:schemeClr val="bg1"/>
                </a:solidFill>
                <a:latin typeface="+mj-lt"/>
                <a:ea typeface="맑은 고딕" pitchFamily="50" charset="-127"/>
              </a:rPr>
              <a:t>Slenska</a:t>
            </a:r>
            <a:r>
              <a:rPr lang="lv-LV" altLang="ko-KR" sz="2400" dirty="0">
                <a:solidFill>
                  <a:schemeClr val="bg1"/>
                </a:solidFill>
                <a:latin typeface="+mj-lt"/>
                <a:ea typeface="맑은 고딕" pitchFamily="50" charset="-127"/>
              </a:rPr>
              <a:t> teica, ka mēs jau esam Lutera katoļi. ” (Raivo)</a:t>
            </a:r>
            <a:endParaRPr lang="en-US" altLang="ko-KR" sz="2400" dirty="0">
              <a:solidFill>
                <a:schemeClr val="bg1"/>
              </a:solidFill>
              <a:latin typeface="+mj-lt"/>
              <a:ea typeface="맑은 고딕" pitchFamily="50" charset="-127"/>
            </a:endParaRPr>
          </a:p>
        </p:txBody>
      </p:sp>
      <p:sp>
        <p:nvSpPr>
          <p:cNvPr id="3" name="TextBox 2">
            <a:extLst>
              <a:ext uri="{FF2B5EF4-FFF2-40B4-BE49-F238E27FC236}">
                <a16:creationId xmlns:a16="http://schemas.microsoft.com/office/drawing/2014/main" id="{D552CF1E-1D9F-97D3-E14B-EE6C7EAE2261}"/>
              </a:ext>
            </a:extLst>
          </p:cNvPr>
          <p:cNvSpPr txBox="1"/>
          <p:nvPr/>
        </p:nvSpPr>
        <p:spPr>
          <a:xfrm rot="459611">
            <a:off x="1950605" y="1369490"/>
            <a:ext cx="5339260" cy="553998"/>
          </a:xfrm>
          <a:prstGeom prst="rect">
            <a:avLst/>
          </a:prstGeom>
          <a:noFill/>
        </p:spPr>
        <p:txBody>
          <a:bodyPr wrap="square" rtlCol="0" anchor="ctr">
            <a:spAutoFit/>
          </a:bodyPr>
          <a:lstStyle/>
          <a:p>
            <a:pPr algn="ctr"/>
            <a:r>
              <a:rPr lang="lv-LV" altLang="ko-KR" sz="3000" b="1" dirty="0">
                <a:solidFill>
                  <a:srgbClr val="683A2B"/>
                </a:solidFill>
                <a:latin typeface="+mj-lt"/>
                <a:ea typeface="맑은 고딕" pitchFamily="50" charset="-127"/>
              </a:rPr>
              <a:t>2. BAZNĪCAS TRADĪCIJA</a:t>
            </a:r>
          </a:p>
        </p:txBody>
      </p:sp>
    </p:spTree>
    <p:extLst>
      <p:ext uri="{BB962C8B-B14F-4D97-AF65-F5344CB8AC3E}">
        <p14:creationId xmlns:p14="http://schemas.microsoft.com/office/powerpoint/2010/main" val="24633473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5"/>
          <p:cNvSpPr txBox="1">
            <a:spLocks noChangeArrowheads="1"/>
          </p:cNvSpPr>
          <p:nvPr/>
        </p:nvSpPr>
        <p:spPr bwMode="auto">
          <a:xfrm>
            <a:off x="2999655" y="2474894"/>
            <a:ext cx="4392489" cy="954107"/>
          </a:xfrm>
          <a:prstGeom prst="rect">
            <a:avLst/>
          </a:prstGeom>
          <a:noFill/>
          <a:ln w="9525">
            <a:noFill/>
            <a:miter lim="800000"/>
            <a:headEnd/>
            <a:tailEnd/>
          </a:ln>
        </p:spPr>
        <p:txBody>
          <a:bodyPr wrap="square">
            <a:spAutoFit/>
          </a:bodyPr>
          <a:lstStyle/>
          <a:p>
            <a:pPr>
              <a:defRPr/>
            </a:pPr>
            <a:r>
              <a:rPr lang="lv-LV" altLang="ko-KR" sz="2800" b="1" dirty="0">
                <a:solidFill>
                  <a:schemeClr val="bg1"/>
                </a:solidFill>
                <a:latin typeface="+mj-lt"/>
                <a:ea typeface="맑은 고딕" pitchFamily="50" charset="-127"/>
              </a:rPr>
              <a:t>Sieviešu ordinācija ir tikai krīzes risinājums</a:t>
            </a:r>
          </a:p>
        </p:txBody>
      </p:sp>
      <p:sp>
        <p:nvSpPr>
          <p:cNvPr id="20" name="TextBox 13"/>
          <p:cNvSpPr txBox="1">
            <a:spLocks noChangeArrowheads="1"/>
          </p:cNvSpPr>
          <p:nvPr/>
        </p:nvSpPr>
        <p:spPr bwMode="auto">
          <a:xfrm>
            <a:off x="2207569" y="2296582"/>
            <a:ext cx="792087" cy="769441"/>
          </a:xfrm>
          <a:prstGeom prst="rect">
            <a:avLst/>
          </a:prstGeom>
          <a:noFill/>
          <a:ln w="9525">
            <a:noFill/>
            <a:miter lim="800000"/>
            <a:headEnd/>
            <a:tailEnd/>
          </a:ln>
        </p:spPr>
        <p:txBody>
          <a:bodyPr wrap="square">
            <a:spAutoFit/>
          </a:bodyPr>
          <a:lstStyle/>
          <a:p>
            <a:r>
              <a:rPr lang="lv-LV" altLang="ko-KR" sz="4400" b="1" dirty="0">
                <a:solidFill>
                  <a:srgbClr val="EBF478"/>
                </a:solidFill>
                <a:latin typeface="+mj-lt"/>
                <a:ea typeface="맑은 고딕" pitchFamily="50" charset="-127"/>
              </a:rPr>
              <a:t>05</a:t>
            </a:r>
            <a:endParaRPr lang="ko-KR" altLang="en-US" sz="4400" b="1" dirty="0">
              <a:solidFill>
                <a:srgbClr val="EBF478"/>
              </a:solidFill>
              <a:latin typeface="+mj-lt"/>
              <a:ea typeface="맑은 고딕" pitchFamily="50" charset="-127"/>
            </a:endParaRPr>
          </a:p>
        </p:txBody>
      </p:sp>
      <p:sp>
        <p:nvSpPr>
          <p:cNvPr id="2" name="Text Box 5">
            <a:extLst>
              <a:ext uri="{FF2B5EF4-FFF2-40B4-BE49-F238E27FC236}">
                <a16:creationId xmlns:a16="http://schemas.microsoft.com/office/drawing/2014/main" id="{6E0523F4-8BE0-A1BB-55DA-52AA0EC14563}"/>
              </a:ext>
            </a:extLst>
          </p:cNvPr>
          <p:cNvSpPr txBox="1">
            <a:spLocks noChangeArrowheads="1"/>
          </p:cNvSpPr>
          <p:nvPr/>
        </p:nvSpPr>
        <p:spPr bwMode="auto">
          <a:xfrm>
            <a:off x="2207568" y="3607312"/>
            <a:ext cx="5472608" cy="2677656"/>
          </a:xfrm>
          <a:prstGeom prst="rect">
            <a:avLst/>
          </a:prstGeom>
          <a:noFill/>
          <a:ln w="9525">
            <a:noFill/>
            <a:miter lim="800000"/>
            <a:headEnd/>
            <a:tailEnd/>
          </a:ln>
        </p:spPr>
        <p:txBody>
          <a:bodyPr wrap="square">
            <a:spAutoFit/>
          </a:bodyPr>
          <a:lstStyle/>
          <a:p>
            <a:pPr>
              <a:defRPr/>
            </a:pPr>
            <a:r>
              <a:rPr lang="lv-LV" altLang="ko-KR" sz="2400" dirty="0">
                <a:solidFill>
                  <a:schemeClr val="bg1"/>
                </a:solidFill>
                <a:latin typeface="+mj-lt"/>
                <a:ea typeface="맑은 고딕" pitchFamily="50" charset="-127"/>
              </a:rPr>
              <a:t>“Mūsu baznīcā ir </a:t>
            </a:r>
            <a:r>
              <a:rPr lang="lv-LV" altLang="ko-KR" sz="2400" dirty="0" err="1">
                <a:solidFill>
                  <a:schemeClr val="bg1"/>
                </a:solidFill>
                <a:latin typeface="+mj-lt"/>
                <a:ea typeface="맑은 고딕" pitchFamily="50" charset="-127"/>
              </a:rPr>
              <a:t>evaņģēlistes</a:t>
            </a:r>
            <a:r>
              <a:rPr lang="lv-LV" altLang="ko-KR" sz="2400" dirty="0">
                <a:solidFill>
                  <a:schemeClr val="bg1"/>
                </a:solidFill>
                <a:latin typeface="+mj-lt"/>
                <a:ea typeface="맑은 고딕" pitchFamily="50" charset="-127"/>
              </a:rPr>
              <a:t> arī, kuras vada dievkalpojumus un man ir labi pazīstamas no jaunības laikiem. Es uzskatu, ka tas ir tikai un vienīgi krīzes variants. Bet ja krīzes padara par normu, tad visa dzīve pārvēršas par krīzi. Un mēs negribam dzīvot krīzē visu laiku.” (Zigmunds)</a:t>
            </a:r>
          </a:p>
        </p:txBody>
      </p:sp>
      <p:sp>
        <p:nvSpPr>
          <p:cNvPr id="3" name="TextBox 2">
            <a:extLst>
              <a:ext uri="{FF2B5EF4-FFF2-40B4-BE49-F238E27FC236}">
                <a16:creationId xmlns:a16="http://schemas.microsoft.com/office/drawing/2014/main" id="{D0F3EDD7-F080-3BC8-2EEF-F7480EF932C4}"/>
              </a:ext>
            </a:extLst>
          </p:cNvPr>
          <p:cNvSpPr txBox="1"/>
          <p:nvPr/>
        </p:nvSpPr>
        <p:spPr>
          <a:xfrm rot="459611">
            <a:off x="1950605" y="1369490"/>
            <a:ext cx="5339260" cy="553998"/>
          </a:xfrm>
          <a:prstGeom prst="rect">
            <a:avLst/>
          </a:prstGeom>
          <a:noFill/>
        </p:spPr>
        <p:txBody>
          <a:bodyPr wrap="square" rtlCol="0" anchor="ctr">
            <a:spAutoFit/>
          </a:bodyPr>
          <a:lstStyle/>
          <a:p>
            <a:pPr algn="ctr"/>
            <a:r>
              <a:rPr lang="lv-LV" altLang="ko-KR" sz="3000" b="1" dirty="0">
                <a:solidFill>
                  <a:srgbClr val="683A2B"/>
                </a:solidFill>
                <a:latin typeface="+mj-lt"/>
                <a:ea typeface="맑은 고딕" pitchFamily="50" charset="-127"/>
              </a:rPr>
              <a:t>2. BAZNĪCAS TRADĪCIJA</a:t>
            </a:r>
          </a:p>
        </p:txBody>
      </p:sp>
    </p:spTree>
    <p:extLst>
      <p:ext uri="{BB962C8B-B14F-4D97-AF65-F5344CB8AC3E}">
        <p14:creationId xmlns:p14="http://schemas.microsoft.com/office/powerpoint/2010/main" val="30574021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5"/>
          <p:cNvSpPr txBox="1">
            <a:spLocks noChangeArrowheads="1"/>
          </p:cNvSpPr>
          <p:nvPr/>
        </p:nvSpPr>
        <p:spPr bwMode="auto">
          <a:xfrm>
            <a:off x="2999655" y="2474894"/>
            <a:ext cx="4392489" cy="954107"/>
          </a:xfrm>
          <a:prstGeom prst="rect">
            <a:avLst/>
          </a:prstGeom>
          <a:noFill/>
          <a:ln w="9525">
            <a:noFill/>
            <a:miter lim="800000"/>
            <a:headEnd/>
            <a:tailEnd/>
          </a:ln>
        </p:spPr>
        <p:txBody>
          <a:bodyPr wrap="square">
            <a:spAutoFit/>
          </a:bodyPr>
          <a:lstStyle/>
          <a:p>
            <a:pPr>
              <a:defRPr/>
            </a:pPr>
            <a:r>
              <a:rPr lang="lv-LV" altLang="ko-KR" sz="2800" b="1" dirty="0">
                <a:solidFill>
                  <a:schemeClr val="bg1"/>
                </a:solidFill>
                <a:latin typeface="+mj-lt"/>
                <a:ea typeface="맑은 고딕" pitchFamily="50" charset="-127"/>
              </a:rPr>
              <a:t>Sieviešu ordinācija ir mākslīgs Rietumu imports.</a:t>
            </a:r>
            <a:endParaRPr lang="en-US" altLang="ko-KR" sz="2800" b="1" dirty="0">
              <a:solidFill>
                <a:schemeClr val="bg1"/>
              </a:solidFill>
              <a:latin typeface="+mj-lt"/>
              <a:ea typeface="맑은 고딕" pitchFamily="50" charset="-127"/>
            </a:endParaRPr>
          </a:p>
        </p:txBody>
      </p:sp>
      <p:sp>
        <p:nvSpPr>
          <p:cNvPr id="20" name="TextBox 13"/>
          <p:cNvSpPr txBox="1">
            <a:spLocks noChangeArrowheads="1"/>
          </p:cNvSpPr>
          <p:nvPr/>
        </p:nvSpPr>
        <p:spPr bwMode="auto">
          <a:xfrm>
            <a:off x="2207569" y="2296582"/>
            <a:ext cx="792087" cy="769441"/>
          </a:xfrm>
          <a:prstGeom prst="rect">
            <a:avLst/>
          </a:prstGeom>
          <a:noFill/>
          <a:ln w="9525">
            <a:noFill/>
            <a:miter lim="800000"/>
            <a:headEnd/>
            <a:tailEnd/>
          </a:ln>
        </p:spPr>
        <p:txBody>
          <a:bodyPr wrap="square">
            <a:spAutoFit/>
          </a:bodyPr>
          <a:lstStyle/>
          <a:p>
            <a:r>
              <a:rPr lang="lv-LV" altLang="ko-KR" sz="4400" b="1" dirty="0">
                <a:solidFill>
                  <a:srgbClr val="EBF478"/>
                </a:solidFill>
                <a:latin typeface="+mj-lt"/>
                <a:ea typeface="맑은 고딕" pitchFamily="50" charset="-127"/>
              </a:rPr>
              <a:t>06</a:t>
            </a:r>
            <a:endParaRPr lang="ko-KR" altLang="en-US" sz="4400" b="1" dirty="0">
              <a:solidFill>
                <a:srgbClr val="EBF478"/>
              </a:solidFill>
              <a:latin typeface="+mj-lt"/>
              <a:ea typeface="맑은 고딕" pitchFamily="50" charset="-127"/>
            </a:endParaRPr>
          </a:p>
        </p:txBody>
      </p:sp>
      <p:sp>
        <p:nvSpPr>
          <p:cNvPr id="2" name="Text Box 5">
            <a:extLst>
              <a:ext uri="{FF2B5EF4-FFF2-40B4-BE49-F238E27FC236}">
                <a16:creationId xmlns:a16="http://schemas.microsoft.com/office/drawing/2014/main" id="{6E0523F4-8BE0-A1BB-55DA-52AA0EC14563}"/>
              </a:ext>
            </a:extLst>
          </p:cNvPr>
          <p:cNvSpPr txBox="1">
            <a:spLocks noChangeArrowheads="1"/>
          </p:cNvSpPr>
          <p:nvPr/>
        </p:nvSpPr>
        <p:spPr bwMode="auto">
          <a:xfrm>
            <a:off x="2207568" y="3607312"/>
            <a:ext cx="5688632" cy="2677656"/>
          </a:xfrm>
          <a:prstGeom prst="rect">
            <a:avLst/>
          </a:prstGeom>
          <a:noFill/>
          <a:ln w="9525">
            <a:noFill/>
            <a:miter lim="800000"/>
            <a:headEnd/>
            <a:tailEnd/>
          </a:ln>
        </p:spPr>
        <p:txBody>
          <a:bodyPr wrap="square">
            <a:spAutoFit/>
          </a:bodyPr>
          <a:lstStyle/>
          <a:p>
            <a:pPr>
              <a:defRPr/>
            </a:pPr>
            <a:r>
              <a:rPr lang="lv-LV" altLang="ko-KR" sz="2400" dirty="0">
                <a:solidFill>
                  <a:schemeClr val="bg1"/>
                </a:solidFill>
                <a:latin typeface="+mj-lt"/>
                <a:ea typeface="맑은 고딕" pitchFamily="50" charset="-127"/>
              </a:rPr>
              <a:t>“Pa visiem šiem gadiem, nav bijis neviens gadījums, kad kāda sieviete nāktu pie manis ar jautājumiem par sieviešu ordināciju.. Tā kā es domāju, ka šī problēma kaut kur vairāk ir tikusi importēta no ārpuses, tā nedaudz mākslīgi, nekā izaugusi mūsu pašu baznīcas vidū.” (Indulis)</a:t>
            </a:r>
            <a:endParaRPr lang="en-US" altLang="ko-KR" sz="2400" dirty="0">
              <a:solidFill>
                <a:schemeClr val="bg1"/>
              </a:solidFill>
              <a:latin typeface="+mj-lt"/>
              <a:ea typeface="맑은 고딕" pitchFamily="50" charset="-127"/>
            </a:endParaRPr>
          </a:p>
        </p:txBody>
      </p:sp>
      <p:sp>
        <p:nvSpPr>
          <p:cNvPr id="4" name="TextBox 3">
            <a:extLst>
              <a:ext uri="{FF2B5EF4-FFF2-40B4-BE49-F238E27FC236}">
                <a16:creationId xmlns:a16="http://schemas.microsoft.com/office/drawing/2014/main" id="{1C786DDC-416E-3701-E8AE-3FA2A33C4ABB}"/>
              </a:ext>
            </a:extLst>
          </p:cNvPr>
          <p:cNvSpPr txBox="1"/>
          <p:nvPr/>
        </p:nvSpPr>
        <p:spPr>
          <a:xfrm rot="459611">
            <a:off x="1950605" y="1369490"/>
            <a:ext cx="5339260" cy="553998"/>
          </a:xfrm>
          <a:prstGeom prst="rect">
            <a:avLst/>
          </a:prstGeom>
          <a:noFill/>
        </p:spPr>
        <p:txBody>
          <a:bodyPr wrap="square" rtlCol="0" anchor="ctr">
            <a:spAutoFit/>
          </a:bodyPr>
          <a:lstStyle/>
          <a:p>
            <a:pPr algn="ctr"/>
            <a:r>
              <a:rPr lang="lv-LV" altLang="ko-KR" sz="3000" b="1" dirty="0">
                <a:solidFill>
                  <a:srgbClr val="683A2B"/>
                </a:solidFill>
                <a:latin typeface="+mj-lt"/>
                <a:ea typeface="맑은 고딕" pitchFamily="50" charset="-127"/>
              </a:rPr>
              <a:t>2. BAZNĪCAS TRADĪCIJA</a:t>
            </a:r>
          </a:p>
        </p:txBody>
      </p:sp>
    </p:spTree>
    <p:extLst>
      <p:ext uri="{BB962C8B-B14F-4D97-AF65-F5344CB8AC3E}">
        <p14:creationId xmlns:p14="http://schemas.microsoft.com/office/powerpoint/2010/main" val="2093191067"/>
      </p:ext>
    </p:extLst>
  </p:cSld>
  <p:clrMapOvr>
    <a:masterClrMapping/>
  </p:clrMapOvr>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사용자 지정 1">
      <a:majorFont>
        <a:latin typeface="Calibri"/>
        <a:ea typeface="맑은 고딕"/>
        <a:cs typeface=""/>
      </a:majorFont>
      <a:minorFont>
        <a:latin typeface="Calibri Light"/>
        <a:ea typeface="맑은 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13410</TotalTime>
  <Words>1442</Words>
  <Application>Microsoft Office PowerPoint</Application>
  <PresentationFormat>Platekrāna</PresentationFormat>
  <Paragraphs>101</Paragraphs>
  <Slides>25</Slides>
  <Notes>4</Notes>
  <HiddenSlides>0</HiddenSlides>
  <MMClips>0</MMClips>
  <ScaleCrop>false</ScaleCrop>
  <HeadingPairs>
    <vt:vector size="4" baseType="variant">
      <vt:variant>
        <vt:lpstr>Dizains</vt:lpstr>
      </vt:variant>
      <vt:variant>
        <vt:i4>1</vt:i4>
      </vt:variant>
      <vt:variant>
        <vt:lpstr>Slaidu virsraksti</vt:lpstr>
      </vt:variant>
      <vt:variant>
        <vt:i4>25</vt:i4>
      </vt:variant>
    </vt:vector>
  </HeadingPairs>
  <TitlesOfParts>
    <vt:vector size="26" baseType="lpstr">
      <vt:lpstr>Office 테마</vt:lpstr>
      <vt:lpstr>LUTERĀŅU GARĪDZNIEKU ARGUMENTI PRET SIEVIEŠU ORDINĀCIJU</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PALDIES!</vt:lpstr>
    </vt:vector>
  </TitlesOfParts>
  <Manager>Slide Members</Manager>
  <Company>YESFORM Co.,Ltd.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Members</dc:title>
  <dc:subject>Powerpoint Templates , Diagram, Chart, Google slides, Keynote</dc:subject>
  <dc:creator>Slide Members by HS.SEO _x000d_
회사 : YESFORM Co.,Ltd.</dc:creator>
  <cp:keywords>SlideMembers, ppt, PPT Templates, Presentation, Diagram, Chart, Yesform, Google slides, Keynote, Free Slides</cp:keywords>
  <dc:description>The copyright of this document is at Slide Members. Unauthorized copying may result in legal sanctions.</dc:description>
  <cp:lastModifiedBy>Girts Rozners</cp:lastModifiedBy>
  <cp:revision>3</cp:revision>
  <dcterms:created xsi:type="dcterms:W3CDTF">2010-02-01T08:03:16Z</dcterms:created>
  <dcterms:modified xsi:type="dcterms:W3CDTF">2023-06-30T13:15:47Z</dcterms:modified>
  <cp:category>www.slidemembers.com</cp:category>
</cp:coreProperties>
</file>