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58" r:id="rId3"/>
    <p:sldId id="257" r:id="rId4"/>
    <p:sldId id="259" r:id="rId5"/>
    <p:sldId id="260" r:id="rId6"/>
    <p:sldId id="263" r:id="rId7"/>
    <p:sldId id="262" r:id="rId8"/>
    <p:sldId id="261" r:id="rId9"/>
    <p:sldId id="265" r:id="rId10"/>
    <p:sldId id="264"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6327"/>
  </p:normalViewPr>
  <p:slideViewPr>
    <p:cSldViewPr snapToGrid="0">
      <p:cViewPr>
        <p:scale>
          <a:sx n="109" d="100"/>
          <a:sy n="109" d="100"/>
        </p:scale>
        <p:origin x="136" y="6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414EE72-18F1-4F5A-A60E-A755CB6578EB}"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US"/>
        </a:p>
      </dgm:t>
    </dgm:pt>
    <dgm:pt modelId="{E4D5D361-B54D-44E0-AA97-7BFC8FF6D2B5}">
      <dgm:prSet/>
      <dgm:spPr/>
      <dgm:t>
        <a:bodyPr/>
        <a:lstStyle/>
        <a:p>
          <a:r>
            <a:rPr lang="lv-LV"/>
            <a:t>2016. gadā Latvijas evaņģēliski luteriskās baznīcas sinode (LELB) pieņēma lēmumu mainīt tās satversmes 133. pantu, nosakot, ka uz mācītāja amatu var pretendēt tikai vīrieši. </a:t>
          </a:r>
          <a:endParaRPr lang="en-US"/>
        </a:p>
      </dgm:t>
    </dgm:pt>
    <dgm:pt modelId="{1372198C-3589-4C4F-8DC7-3B01F5E5D1C7}" type="parTrans" cxnId="{326B71F7-5AA4-43BC-9869-3085FC190D15}">
      <dgm:prSet/>
      <dgm:spPr/>
      <dgm:t>
        <a:bodyPr/>
        <a:lstStyle/>
        <a:p>
          <a:endParaRPr lang="en-US"/>
        </a:p>
      </dgm:t>
    </dgm:pt>
    <dgm:pt modelId="{C130DB65-6EE3-412C-9CE6-F9C66506D229}" type="sibTrans" cxnId="{326B71F7-5AA4-43BC-9869-3085FC190D15}">
      <dgm:prSet/>
      <dgm:spPr/>
      <dgm:t>
        <a:bodyPr/>
        <a:lstStyle/>
        <a:p>
          <a:endParaRPr lang="en-US"/>
        </a:p>
      </dgm:t>
    </dgm:pt>
    <dgm:pt modelId="{0C7F6B1E-19C7-427E-853E-9FC0E6E17490}">
      <dgm:prSet/>
      <dgm:spPr/>
      <dgm:t>
        <a:bodyPr/>
        <a:lstStyle/>
        <a:p>
          <a:r>
            <a:rPr lang="lv-LV"/>
            <a:t>No kopā 310 sinodāļiem 201 balss bija par 59 balsis pret un 22 balsis atturas. Balsu skaitīšanas komisija konstatēja, ka 77,3% balsu bija “par”, bet 22,7% pret un ka ar 3/4 balsu vairākumu tikai pieņemti satversmes grozījumi. </a:t>
          </a:r>
          <a:endParaRPr lang="en-US"/>
        </a:p>
      </dgm:t>
    </dgm:pt>
    <dgm:pt modelId="{708F1219-2D30-4CA8-8651-6FB07DDDD414}" type="parTrans" cxnId="{3D595B38-B2C1-4A91-8C0B-F103CD4D429A}">
      <dgm:prSet/>
      <dgm:spPr/>
      <dgm:t>
        <a:bodyPr/>
        <a:lstStyle/>
        <a:p>
          <a:endParaRPr lang="en-US"/>
        </a:p>
      </dgm:t>
    </dgm:pt>
    <dgm:pt modelId="{E4A71CC1-2E87-43D7-A467-607FF2869574}" type="sibTrans" cxnId="{3D595B38-B2C1-4A91-8C0B-F103CD4D429A}">
      <dgm:prSet/>
      <dgm:spPr/>
      <dgm:t>
        <a:bodyPr/>
        <a:lstStyle/>
        <a:p>
          <a:endParaRPr lang="en-US"/>
        </a:p>
      </dgm:t>
    </dgm:pt>
    <dgm:pt modelId="{67513771-BCE9-2C43-ABBB-142338A7A868}" type="pres">
      <dgm:prSet presAssocID="{A414EE72-18F1-4F5A-A60E-A755CB6578EB}" presName="vert0" presStyleCnt="0">
        <dgm:presLayoutVars>
          <dgm:dir/>
          <dgm:animOne val="branch"/>
          <dgm:animLvl val="lvl"/>
        </dgm:presLayoutVars>
      </dgm:prSet>
      <dgm:spPr/>
    </dgm:pt>
    <dgm:pt modelId="{D2CFFBE6-EB5B-584E-B3FF-EBF69BB527AB}" type="pres">
      <dgm:prSet presAssocID="{E4D5D361-B54D-44E0-AA97-7BFC8FF6D2B5}" presName="thickLine" presStyleLbl="alignNode1" presStyleIdx="0" presStyleCnt="2"/>
      <dgm:spPr/>
    </dgm:pt>
    <dgm:pt modelId="{9910A2ED-A7CE-814B-9F03-10015ABD0D6E}" type="pres">
      <dgm:prSet presAssocID="{E4D5D361-B54D-44E0-AA97-7BFC8FF6D2B5}" presName="horz1" presStyleCnt="0"/>
      <dgm:spPr/>
    </dgm:pt>
    <dgm:pt modelId="{029288CF-9FFC-4E42-A277-B3509B874C9E}" type="pres">
      <dgm:prSet presAssocID="{E4D5D361-B54D-44E0-AA97-7BFC8FF6D2B5}" presName="tx1" presStyleLbl="revTx" presStyleIdx="0" presStyleCnt="2"/>
      <dgm:spPr/>
    </dgm:pt>
    <dgm:pt modelId="{60A29659-629D-874F-9195-45C7ECA08108}" type="pres">
      <dgm:prSet presAssocID="{E4D5D361-B54D-44E0-AA97-7BFC8FF6D2B5}" presName="vert1" presStyleCnt="0"/>
      <dgm:spPr/>
    </dgm:pt>
    <dgm:pt modelId="{6D8B588B-4E42-C14D-B93D-DD44CB08AED5}" type="pres">
      <dgm:prSet presAssocID="{0C7F6B1E-19C7-427E-853E-9FC0E6E17490}" presName="thickLine" presStyleLbl="alignNode1" presStyleIdx="1" presStyleCnt="2"/>
      <dgm:spPr/>
    </dgm:pt>
    <dgm:pt modelId="{28D63F55-E53E-D54C-BA7E-5D95FA2A9346}" type="pres">
      <dgm:prSet presAssocID="{0C7F6B1E-19C7-427E-853E-9FC0E6E17490}" presName="horz1" presStyleCnt="0"/>
      <dgm:spPr/>
    </dgm:pt>
    <dgm:pt modelId="{75305C37-B8B4-1441-AFA7-0808DC976DCD}" type="pres">
      <dgm:prSet presAssocID="{0C7F6B1E-19C7-427E-853E-9FC0E6E17490}" presName="tx1" presStyleLbl="revTx" presStyleIdx="1" presStyleCnt="2"/>
      <dgm:spPr/>
    </dgm:pt>
    <dgm:pt modelId="{81742975-9ACB-A44A-8142-1E189E7FFFE5}" type="pres">
      <dgm:prSet presAssocID="{0C7F6B1E-19C7-427E-853E-9FC0E6E17490}" presName="vert1" presStyleCnt="0"/>
      <dgm:spPr/>
    </dgm:pt>
  </dgm:ptLst>
  <dgm:cxnLst>
    <dgm:cxn modelId="{3D595B38-B2C1-4A91-8C0B-F103CD4D429A}" srcId="{A414EE72-18F1-4F5A-A60E-A755CB6578EB}" destId="{0C7F6B1E-19C7-427E-853E-9FC0E6E17490}" srcOrd="1" destOrd="0" parTransId="{708F1219-2D30-4CA8-8651-6FB07DDDD414}" sibTransId="{E4A71CC1-2E87-43D7-A467-607FF2869574}"/>
    <dgm:cxn modelId="{E074166E-F1C7-CA44-A580-DE46B1326AF2}" type="presOf" srcId="{E4D5D361-B54D-44E0-AA97-7BFC8FF6D2B5}" destId="{029288CF-9FFC-4E42-A277-B3509B874C9E}" srcOrd="0" destOrd="0" presId="urn:microsoft.com/office/officeart/2008/layout/LinedList"/>
    <dgm:cxn modelId="{1D2B038C-0A2D-7841-8CD6-117FE63EDC59}" type="presOf" srcId="{A414EE72-18F1-4F5A-A60E-A755CB6578EB}" destId="{67513771-BCE9-2C43-ABBB-142338A7A868}" srcOrd="0" destOrd="0" presId="urn:microsoft.com/office/officeart/2008/layout/LinedList"/>
    <dgm:cxn modelId="{326B71F7-5AA4-43BC-9869-3085FC190D15}" srcId="{A414EE72-18F1-4F5A-A60E-A755CB6578EB}" destId="{E4D5D361-B54D-44E0-AA97-7BFC8FF6D2B5}" srcOrd="0" destOrd="0" parTransId="{1372198C-3589-4C4F-8DC7-3B01F5E5D1C7}" sibTransId="{C130DB65-6EE3-412C-9CE6-F9C66506D229}"/>
    <dgm:cxn modelId="{7950E7FD-F2DC-F346-8D99-1F4BFED1248C}" type="presOf" srcId="{0C7F6B1E-19C7-427E-853E-9FC0E6E17490}" destId="{75305C37-B8B4-1441-AFA7-0808DC976DCD}" srcOrd="0" destOrd="0" presId="urn:microsoft.com/office/officeart/2008/layout/LinedList"/>
    <dgm:cxn modelId="{68B921E4-97A3-6F4B-9D74-F1E13A0A6B84}" type="presParOf" srcId="{67513771-BCE9-2C43-ABBB-142338A7A868}" destId="{D2CFFBE6-EB5B-584E-B3FF-EBF69BB527AB}" srcOrd="0" destOrd="0" presId="urn:microsoft.com/office/officeart/2008/layout/LinedList"/>
    <dgm:cxn modelId="{6FBA72C5-460B-4643-87E2-6073A9AF458B}" type="presParOf" srcId="{67513771-BCE9-2C43-ABBB-142338A7A868}" destId="{9910A2ED-A7CE-814B-9F03-10015ABD0D6E}" srcOrd="1" destOrd="0" presId="urn:microsoft.com/office/officeart/2008/layout/LinedList"/>
    <dgm:cxn modelId="{1E3FCC33-629C-FE48-9B36-ECA710C1C451}" type="presParOf" srcId="{9910A2ED-A7CE-814B-9F03-10015ABD0D6E}" destId="{029288CF-9FFC-4E42-A277-B3509B874C9E}" srcOrd="0" destOrd="0" presId="urn:microsoft.com/office/officeart/2008/layout/LinedList"/>
    <dgm:cxn modelId="{EEE4A0AB-1B07-1544-8342-806B0C06B2C0}" type="presParOf" srcId="{9910A2ED-A7CE-814B-9F03-10015ABD0D6E}" destId="{60A29659-629D-874F-9195-45C7ECA08108}" srcOrd="1" destOrd="0" presId="urn:microsoft.com/office/officeart/2008/layout/LinedList"/>
    <dgm:cxn modelId="{33278658-2438-6746-8F3C-A8488E363191}" type="presParOf" srcId="{67513771-BCE9-2C43-ABBB-142338A7A868}" destId="{6D8B588B-4E42-C14D-B93D-DD44CB08AED5}" srcOrd="2" destOrd="0" presId="urn:microsoft.com/office/officeart/2008/layout/LinedList"/>
    <dgm:cxn modelId="{9644AE0E-42C5-6346-8013-68B580212B31}" type="presParOf" srcId="{67513771-BCE9-2C43-ABBB-142338A7A868}" destId="{28D63F55-E53E-D54C-BA7E-5D95FA2A9346}" srcOrd="3" destOrd="0" presId="urn:microsoft.com/office/officeart/2008/layout/LinedList"/>
    <dgm:cxn modelId="{09FFDAF7-F175-2A4A-B8CA-71BC625F0D21}" type="presParOf" srcId="{28D63F55-E53E-D54C-BA7E-5D95FA2A9346}" destId="{75305C37-B8B4-1441-AFA7-0808DC976DCD}" srcOrd="0" destOrd="0" presId="urn:microsoft.com/office/officeart/2008/layout/LinedList"/>
    <dgm:cxn modelId="{2A3E6633-5945-274E-B078-AEBFBF073344}" type="presParOf" srcId="{28D63F55-E53E-D54C-BA7E-5D95FA2A9346}" destId="{81742975-9ACB-A44A-8142-1E189E7FFFE5}"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213F19D-A2DE-4AF1-B309-62AF5316D08B}"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US"/>
        </a:p>
      </dgm:t>
    </dgm:pt>
    <dgm:pt modelId="{3106E083-8C18-400D-9129-652B62C2C6F9}">
      <dgm:prSet/>
      <dgm:spPr/>
      <dgm:t>
        <a:bodyPr/>
        <a:lstStyle/>
        <a:p>
          <a:r>
            <a:rPr lang="de-DE"/>
            <a:t>Ilggadējs LELB partnere un finansiāla atbalstītāja</a:t>
          </a:r>
          <a:endParaRPr lang="en-US"/>
        </a:p>
      </dgm:t>
    </dgm:pt>
    <dgm:pt modelId="{4EB98FDB-0ADC-4E46-84C2-9353317730F0}" type="parTrans" cxnId="{51F10D46-F1EE-467F-BE8F-5F74EC754E57}">
      <dgm:prSet/>
      <dgm:spPr/>
      <dgm:t>
        <a:bodyPr/>
        <a:lstStyle/>
        <a:p>
          <a:endParaRPr lang="en-US"/>
        </a:p>
      </dgm:t>
    </dgm:pt>
    <dgm:pt modelId="{CA653BFE-6524-4E93-A898-04BFB7B998E4}" type="sibTrans" cxnId="{51F10D46-F1EE-467F-BE8F-5F74EC754E57}">
      <dgm:prSet/>
      <dgm:spPr/>
      <dgm:t>
        <a:bodyPr/>
        <a:lstStyle/>
        <a:p>
          <a:endParaRPr lang="en-US"/>
        </a:p>
      </dgm:t>
    </dgm:pt>
    <dgm:pt modelId="{F9463125-FDA7-40CE-B3A7-60BA66C9DDED}">
      <dgm:prSet/>
      <dgm:spPr/>
      <dgm:t>
        <a:bodyPr/>
        <a:lstStyle/>
        <a:p>
          <a:r>
            <a:rPr lang="de-DE"/>
            <a:t>2015. gadā 29. jūnijā tiek sūtīta pirmā vēstule, kura norāda uz apdraudējumu tālākai sadarbībai. </a:t>
          </a:r>
          <a:endParaRPr lang="en-US"/>
        </a:p>
      </dgm:t>
    </dgm:pt>
    <dgm:pt modelId="{BE77BED8-89AA-45A5-B750-5EC12BE20662}" type="parTrans" cxnId="{38B8A542-B79A-40D5-AAD4-F33D2AB7AAE8}">
      <dgm:prSet/>
      <dgm:spPr/>
      <dgm:t>
        <a:bodyPr/>
        <a:lstStyle/>
        <a:p>
          <a:endParaRPr lang="en-US"/>
        </a:p>
      </dgm:t>
    </dgm:pt>
    <dgm:pt modelId="{FD9861F0-372D-4EE0-9CCB-26028C2C0713}" type="sibTrans" cxnId="{38B8A542-B79A-40D5-AAD4-F33D2AB7AAE8}">
      <dgm:prSet/>
      <dgm:spPr/>
      <dgm:t>
        <a:bodyPr/>
        <a:lstStyle/>
        <a:p>
          <a:endParaRPr lang="en-US"/>
        </a:p>
      </dgm:t>
    </dgm:pt>
    <dgm:pt modelId="{CE93764E-0893-472A-8B89-0F33E0F608A8}">
      <dgm:prSet/>
      <dgm:spPr/>
      <dgm:t>
        <a:bodyPr/>
        <a:lstStyle/>
        <a:p>
          <a:r>
            <a:rPr lang="de-DE"/>
            <a:t>Pēc sinodes izšķiras atteikties no finansiāla atbalsta, kas tiktu administrēts caur LELB virsvaldi</a:t>
          </a:r>
          <a:endParaRPr lang="en-US"/>
        </a:p>
      </dgm:t>
    </dgm:pt>
    <dgm:pt modelId="{500305F2-CF4C-46A3-8DFD-0C83B5FC4B48}" type="parTrans" cxnId="{F807C473-3E0A-4DD6-B362-F396E96C299D}">
      <dgm:prSet/>
      <dgm:spPr/>
      <dgm:t>
        <a:bodyPr/>
        <a:lstStyle/>
        <a:p>
          <a:endParaRPr lang="en-US"/>
        </a:p>
      </dgm:t>
    </dgm:pt>
    <dgm:pt modelId="{4DA47F7A-299A-471F-9184-5E11B54D4D8B}" type="sibTrans" cxnId="{F807C473-3E0A-4DD6-B362-F396E96C299D}">
      <dgm:prSet/>
      <dgm:spPr/>
      <dgm:t>
        <a:bodyPr/>
        <a:lstStyle/>
        <a:p>
          <a:endParaRPr lang="en-US"/>
        </a:p>
      </dgm:t>
    </dgm:pt>
    <dgm:pt modelId="{FE30CE77-C73E-B344-9F0F-93B839FA72F7}" type="pres">
      <dgm:prSet presAssocID="{D213F19D-A2DE-4AF1-B309-62AF5316D08B}" presName="vert0" presStyleCnt="0">
        <dgm:presLayoutVars>
          <dgm:dir/>
          <dgm:animOne val="branch"/>
          <dgm:animLvl val="lvl"/>
        </dgm:presLayoutVars>
      </dgm:prSet>
      <dgm:spPr/>
    </dgm:pt>
    <dgm:pt modelId="{AC4AAEBD-A5DB-D148-BF89-3353A158159D}" type="pres">
      <dgm:prSet presAssocID="{3106E083-8C18-400D-9129-652B62C2C6F9}" presName="thickLine" presStyleLbl="alignNode1" presStyleIdx="0" presStyleCnt="3"/>
      <dgm:spPr/>
    </dgm:pt>
    <dgm:pt modelId="{42A888EB-CFE1-1A4B-8049-9DF5B6551429}" type="pres">
      <dgm:prSet presAssocID="{3106E083-8C18-400D-9129-652B62C2C6F9}" presName="horz1" presStyleCnt="0"/>
      <dgm:spPr/>
    </dgm:pt>
    <dgm:pt modelId="{7D1B8EC5-286F-0441-B44B-C58A72C5D07A}" type="pres">
      <dgm:prSet presAssocID="{3106E083-8C18-400D-9129-652B62C2C6F9}" presName="tx1" presStyleLbl="revTx" presStyleIdx="0" presStyleCnt="3"/>
      <dgm:spPr/>
    </dgm:pt>
    <dgm:pt modelId="{15D070DD-E8A9-FB47-8B6F-9A7DC15283EE}" type="pres">
      <dgm:prSet presAssocID="{3106E083-8C18-400D-9129-652B62C2C6F9}" presName="vert1" presStyleCnt="0"/>
      <dgm:spPr/>
    </dgm:pt>
    <dgm:pt modelId="{7798BCAD-74B5-D24C-A1B5-2626FAEF5610}" type="pres">
      <dgm:prSet presAssocID="{F9463125-FDA7-40CE-B3A7-60BA66C9DDED}" presName="thickLine" presStyleLbl="alignNode1" presStyleIdx="1" presStyleCnt="3"/>
      <dgm:spPr/>
    </dgm:pt>
    <dgm:pt modelId="{07188525-9223-B84F-A08B-854D6FA0FBA2}" type="pres">
      <dgm:prSet presAssocID="{F9463125-FDA7-40CE-B3A7-60BA66C9DDED}" presName="horz1" presStyleCnt="0"/>
      <dgm:spPr/>
    </dgm:pt>
    <dgm:pt modelId="{BADE85E0-3D2C-224A-8861-530507ABF987}" type="pres">
      <dgm:prSet presAssocID="{F9463125-FDA7-40CE-B3A7-60BA66C9DDED}" presName="tx1" presStyleLbl="revTx" presStyleIdx="1" presStyleCnt="3"/>
      <dgm:spPr/>
    </dgm:pt>
    <dgm:pt modelId="{BC732AE1-EA7A-5C42-8A4D-1ABAD4FEAB47}" type="pres">
      <dgm:prSet presAssocID="{F9463125-FDA7-40CE-B3A7-60BA66C9DDED}" presName="vert1" presStyleCnt="0"/>
      <dgm:spPr/>
    </dgm:pt>
    <dgm:pt modelId="{14B10F04-92D4-A94D-87A0-790B9FEB660B}" type="pres">
      <dgm:prSet presAssocID="{CE93764E-0893-472A-8B89-0F33E0F608A8}" presName="thickLine" presStyleLbl="alignNode1" presStyleIdx="2" presStyleCnt="3"/>
      <dgm:spPr/>
    </dgm:pt>
    <dgm:pt modelId="{D5D2AD56-8DE8-3949-9551-D90E1DCF6F76}" type="pres">
      <dgm:prSet presAssocID="{CE93764E-0893-472A-8B89-0F33E0F608A8}" presName="horz1" presStyleCnt="0"/>
      <dgm:spPr/>
    </dgm:pt>
    <dgm:pt modelId="{11218EB9-8200-344C-9098-E590A5DB04C6}" type="pres">
      <dgm:prSet presAssocID="{CE93764E-0893-472A-8B89-0F33E0F608A8}" presName="tx1" presStyleLbl="revTx" presStyleIdx="2" presStyleCnt="3"/>
      <dgm:spPr/>
    </dgm:pt>
    <dgm:pt modelId="{865C9D84-B907-D141-8CBF-325011DE512A}" type="pres">
      <dgm:prSet presAssocID="{CE93764E-0893-472A-8B89-0F33E0F608A8}" presName="vert1" presStyleCnt="0"/>
      <dgm:spPr/>
    </dgm:pt>
  </dgm:ptLst>
  <dgm:cxnLst>
    <dgm:cxn modelId="{1107AC17-DB3E-1240-AE21-E4300A24A234}" type="presOf" srcId="{D213F19D-A2DE-4AF1-B309-62AF5316D08B}" destId="{FE30CE77-C73E-B344-9F0F-93B839FA72F7}" srcOrd="0" destOrd="0" presId="urn:microsoft.com/office/officeart/2008/layout/LinedList"/>
    <dgm:cxn modelId="{38B8A542-B79A-40D5-AAD4-F33D2AB7AAE8}" srcId="{D213F19D-A2DE-4AF1-B309-62AF5316D08B}" destId="{F9463125-FDA7-40CE-B3A7-60BA66C9DDED}" srcOrd="1" destOrd="0" parTransId="{BE77BED8-89AA-45A5-B750-5EC12BE20662}" sibTransId="{FD9861F0-372D-4EE0-9CCB-26028C2C0713}"/>
    <dgm:cxn modelId="{51F10D46-F1EE-467F-BE8F-5F74EC754E57}" srcId="{D213F19D-A2DE-4AF1-B309-62AF5316D08B}" destId="{3106E083-8C18-400D-9129-652B62C2C6F9}" srcOrd="0" destOrd="0" parTransId="{4EB98FDB-0ADC-4E46-84C2-9353317730F0}" sibTransId="{CA653BFE-6524-4E93-A898-04BFB7B998E4}"/>
    <dgm:cxn modelId="{06B15268-E237-854D-98FB-74750E6CE5AD}" type="presOf" srcId="{3106E083-8C18-400D-9129-652B62C2C6F9}" destId="{7D1B8EC5-286F-0441-B44B-C58A72C5D07A}" srcOrd="0" destOrd="0" presId="urn:microsoft.com/office/officeart/2008/layout/LinedList"/>
    <dgm:cxn modelId="{F686A26E-DCCD-334D-800D-1DF63B463D42}" type="presOf" srcId="{F9463125-FDA7-40CE-B3A7-60BA66C9DDED}" destId="{BADE85E0-3D2C-224A-8861-530507ABF987}" srcOrd="0" destOrd="0" presId="urn:microsoft.com/office/officeart/2008/layout/LinedList"/>
    <dgm:cxn modelId="{F807C473-3E0A-4DD6-B362-F396E96C299D}" srcId="{D213F19D-A2DE-4AF1-B309-62AF5316D08B}" destId="{CE93764E-0893-472A-8B89-0F33E0F608A8}" srcOrd="2" destOrd="0" parTransId="{500305F2-CF4C-46A3-8DFD-0C83B5FC4B48}" sibTransId="{4DA47F7A-299A-471F-9184-5E11B54D4D8B}"/>
    <dgm:cxn modelId="{209DCDD8-B0BA-524E-81AC-38FD979EFFB5}" type="presOf" srcId="{CE93764E-0893-472A-8B89-0F33E0F608A8}" destId="{11218EB9-8200-344C-9098-E590A5DB04C6}" srcOrd="0" destOrd="0" presId="urn:microsoft.com/office/officeart/2008/layout/LinedList"/>
    <dgm:cxn modelId="{E4D1D2A8-EA0E-5049-A8A4-233B09ABFA44}" type="presParOf" srcId="{FE30CE77-C73E-B344-9F0F-93B839FA72F7}" destId="{AC4AAEBD-A5DB-D148-BF89-3353A158159D}" srcOrd="0" destOrd="0" presId="urn:microsoft.com/office/officeart/2008/layout/LinedList"/>
    <dgm:cxn modelId="{1164EE0E-0FF0-E643-8D4B-858EF32B78E9}" type="presParOf" srcId="{FE30CE77-C73E-B344-9F0F-93B839FA72F7}" destId="{42A888EB-CFE1-1A4B-8049-9DF5B6551429}" srcOrd="1" destOrd="0" presId="urn:microsoft.com/office/officeart/2008/layout/LinedList"/>
    <dgm:cxn modelId="{C5D79A01-A797-354D-9915-7EC69ED37709}" type="presParOf" srcId="{42A888EB-CFE1-1A4B-8049-9DF5B6551429}" destId="{7D1B8EC5-286F-0441-B44B-C58A72C5D07A}" srcOrd="0" destOrd="0" presId="urn:microsoft.com/office/officeart/2008/layout/LinedList"/>
    <dgm:cxn modelId="{92B41C5B-A866-8A48-9372-0B3705CF7151}" type="presParOf" srcId="{42A888EB-CFE1-1A4B-8049-9DF5B6551429}" destId="{15D070DD-E8A9-FB47-8B6F-9A7DC15283EE}" srcOrd="1" destOrd="0" presId="urn:microsoft.com/office/officeart/2008/layout/LinedList"/>
    <dgm:cxn modelId="{222BE1B8-6BA5-644F-91D3-A7C006ED80F7}" type="presParOf" srcId="{FE30CE77-C73E-B344-9F0F-93B839FA72F7}" destId="{7798BCAD-74B5-D24C-A1B5-2626FAEF5610}" srcOrd="2" destOrd="0" presId="urn:microsoft.com/office/officeart/2008/layout/LinedList"/>
    <dgm:cxn modelId="{64E21524-ED0A-6140-88DC-A4981B9E8835}" type="presParOf" srcId="{FE30CE77-C73E-B344-9F0F-93B839FA72F7}" destId="{07188525-9223-B84F-A08B-854D6FA0FBA2}" srcOrd="3" destOrd="0" presId="urn:microsoft.com/office/officeart/2008/layout/LinedList"/>
    <dgm:cxn modelId="{7525FFFB-A2BD-3649-AF14-95B4D861BCAB}" type="presParOf" srcId="{07188525-9223-B84F-A08B-854D6FA0FBA2}" destId="{BADE85E0-3D2C-224A-8861-530507ABF987}" srcOrd="0" destOrd="0" presId="urn:microsoft.com/office/officeart/2008/layout/LinedList"/>
    <dgm:cxn modelId="{24B955FB-50B4-9643-99EC-BC48662224B1}" type="presParOf" srcId="{07188525-9223-B84F-A08B-854D6FA0FBA2}" destId="{BC732AE1-EA7A-5C42-8A4D-1ABAD4FEAB47}" srcOrd="1" destOrd="0" presId="urn:microsoft.com/office/officeart/2008/layout/LinedList"/>
    <dgm:cxn modelId="{97B20343-81EC-694B-9DE2-AB5D1808B11D}" type="presParOf" srcId="{FE30CE77-C73E-B344-9F0F-93B839FA72F7}" destId="{14B10F04-92D4-A94D-87A0-790B9FEB660B}" srcOrd="4" destOrd="0" presId="urn:microsoft.com/office/officeart/2008/layout/LinedList"/>
    <dgm:cxn modelId="{1E01DA01-BA98-A447-BC98-32B6900A4768}" type="presParOf" srcId="{FE30CE77-C73E-B344-9F0F-93B839FA72F7}" destId="{D5D2AD56-8DE8-3949-9551-D90E1DCF6F76}" srcOrd="5" destOrd="0" presId="urn:microsoft.com/office/officeart/2008/layout/LinedList"/>
    <dgm:cxn modelId="{FEB78F20-6714-064A-B515-C34FC93CC2F3}" type="presParOf" srcId="{D5D2AD56-8DE8-3949-9551-D90E1DCF6F76}" destId="{11218EB9-8200-344C-9098-E590A5DB04C6}" srcOrd="0" destOrd="0" presId="urn:microsoft.com/office/officeart/2008/layout/LinedList"/>
    <dgm:cxn modelId="{8ABF5075-382E-7B49-84D9-FE9C50428980}" type="presParOf" srcId="{D5D2AD56-8DE8-3949-9551-D90E1DCF6F76}" destId="{865C9D84-B907-D141-8CBF-325011DE512A}"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0B2042B-62D2-4AAD-9CDB-5CC53351CA33}" type="doc">
      <dgm:prSet loTypeId="urn:microsoft.com/office/officeart/2005/8/layout/vList2" loCatId="list" qsTypeId="urn:microsoft.com/office/officeart/2005/8/quickstyle/simple1" qsCatId="simple" csTypeId="urn:microsoft.com/office/officeart/2005/8/colors/colorful1" csCatId="colorful"/>
      <dgm:spPr/>
      <dgm:t>
        <a:bodyPr/>
        <a:lstStyle/>
        <a:p>
          <a:endParaRPr lang="en-US"/>
        </a:p>
      </dgm:t>
    </dgm:pt>
    <dgm:pt modelId="{F13B33EC-B611-4820-A7A3-FF8144B66CA6}">
      <dgm:prSet/>
      <dgm:spPr/>
      <dgm:t>
        <a:bodyPr/>
        <a:lstStyle/>
        <a:p>
          <a:r>
            <a:rPr lang="lv-LV"/>
            <a:t>Ekumēniskās attiecības – apdraudējums kopībai</a:t>
          </a:r>
          <a:endParaRPr lang="en-US"/>
        </a:p>
      </dgm:t>
    </dgm:pt>
    <dgm:pt modelId="{1ECC2C8E-1428-4003-946D-404AB7131F95}" type="parTrans" cxnId="{DDBA49BC-5902-4711-AE07-35EC613969D6}">
      <dgm:prSet/>
      <dgm:spPr/>
      <dgm:t>
        <a:bodyPr/>
        <a:lstStyle/>
        <a:p>
          <a:endParaRPr lang="en-US"/>
        </a:p>
      </dgm:t>
    </dgm:pt>
    <dgm:pt modelId="{B3BC26B5-20CE-4274-BFA7-567C793D4897}" type="sibTrans" cxnId="{DDBA49BC-5902-4711-AE07-35EC613969D6}">
      <dgm:prSet/>
      <dgm:spPr/>
      <dgm:t>
        <a:bodyPr/>
        <a:lstStyle/>
        <a:p>
          <a:endParaRPr lang="en-US"/>
        </a:p>
      </dgm:t>
    </dgm:pt>
    <dgm:pt modelId="{0987D408-138B-4789-B698-5CDEBD7B26D7}">
      <dgm:prSet/>
      <dgm:spPr/>
      <dgm:t>
        <a:bodyPr/>
        <a:lstStyle/>
        <a:p>
          <a:r>
            <a:rPr lang="lv-LV"/>
            <a:t>Vai sieviešu ordinācija pieder pie evaņģēlija pamata? </a:t>
          </a:r>
          <a:endParaRPr lang="en-US"/>
        </a:p>
      </dgm:t>
    </dgm:pt>
    <dgm:pt modelId="{4CA33926-6835-4572-8113-45ECF3AB57B9}" type="parTrans" cxnId="{73ED88D3-D988-4D10-9B27-D061B49019A6}">
      <dgm:prSet/>
      <dgm:spPr/>
      <dgm:t>
        <a:bodyPr/>
        <a:lstStyle/>
        <a:p>
          <a:endParaRPr lang="en-US"/>
        </a:p>
      </dgm:t>
    </dgm:pt>
    <dgm:pt modelId="{8398EBA6-1ACE-405B-B969-A6A356C245C1}" type="sibTrans" cxnId="{73ED88D3-D988-4D10-9B27-D061B49019A6}">
      <dgm:prSet/>
      <dgm:spPr/>
      <dgm:t>
        <a:bodyPr/>
        <a:lstStyle/>
        <a:p>
          <a:endParaRPr lang="en-US"/>
        </a:p>
      </dgm:t>
    </dgm:pt>
    <dgm:pt modelId="{56D11215-E341-4F35-A641-90AF6C3FE0B5}">
      <dgm:prSet/>
      <dgm:spPr/>
      <dgm:t>
        <a:bodyPr/>
        <a:lstStyle/>
        <a:p>
          <a:r>
            <a:rPr lang="lv-LV"/>
            <a:t>Finansiālā atbalsta jautājums kļūst par ētisku problēmu. </a:t>
          </a:r>
          <a:endParaRPr lang="en-US"/>
        </a:p>
      </dgm:t>
    </dgm:pt>
    <dgm:pt modelId="{12DF5AB6-5071-4191-B855-1C8F0A1B46A8}" type="parTrans" cxnId="{27B02F4F-25C9-457A-8D63-EBADAC38B2C2}">
      <dgm:prSet/>
      <dgm:spPr/>
      <dgm:t>
        <a:bodyPr/>
        <a:lstStyle/>
        <a:p>
          <a:endParaRPr lang="en-US"/>
        </a:p>
      </dgm:t>
    </dgm:pt>
    <dgm:pt modelId="{01ECAA5D-6517-4D5A-9D32-DEDDEF743314}" type="sibTrans" cxnId="{27B02F4F-25C9-457A-8D63-EBADAC38B2C2}">
      <dgm:prSet/>
      <dgm:spPr/>
      <dgm:t>
        <a:bodyPr/>
        <a:lstStyle/>
        <a:p>
          <a:endParaRPr lang="en-US"/>
        </a:p>
      </dgm:t>
    </dgm:pt>
    <dgm:pt modelId="{C1506A50-3015-F144-95E5-89030741992D}" type="pres">
      <dgm:prSet presAssocID="{80B2042B-62D2-4AAD-9CDB-5CC53351CA33}" presName="linear" presStyleCnt="0">
        <dgm:presLayoutVars>
          <dgm:animLvl val="lvl"/>
          <dgm:resizeHandles val="exact"/>
        </dgm:presLayoutVars>
      </dgm:prSet>
      <dgm:spPr/>
    </dgm:pt>
    <dgm:pt modelId="{7C525AFC-BD03-9849-A3E5-AB756EF28055}" type="pres">
      <dgm:prSet presAssocID="{F13B33EC-B611-4820-A7A3-FF8144B66CA6}" presName="parentText" presStyleLbl="node1" presStyleIdx="0" presStyleCnt="3">
        <dgm:presLayoutVars>
          <dgm:chMax val="0"/>
          <dgm:bulletEnabled val="1"/>
        </dgm:presLayoutVars>
      </dgm:prSet>
      <dgm:spPr/>
    </dgm:pt>
    <dgm:pt modelId="{CAD5D4DB-860A-F640-B1F7-A21D9D6AB636}" type="pres">
      <dgm:prSet presAssocID="{B3BC26B5-20CE-4274-BFA7-567C793D4897}" presName="spacer" presStyleCnt="0"/>
      <dgm:spPr/>
    </dgm:pt>
    <dgm:pt modelId="{00286796-C7BC-6B49-9CF8-A18767B4B520}" type="pres">
      <dgm:prSet presAssocID="{0987D408-138B-4789-B698-5CDEBD7B26D7}" presName="parentText" presStyleLbl="node1" presStyleIdx="1" presStyleCnt="3">
        <dgm:presLayoutVars>
          <dgm:chMax val="0"/>
          <dgm:bulletEnabled val="1"/>
        </dgm:presLayoutVars>
      </dgm:prSet>
      <dgm:spPr/>
    </dgm:pt>
    <dgm:pt modelId="{596C3D43-8AC3-E749-A453-D699B7895BC4}" type="pres">
      <dgm:prSet presAssocID="{8398EBA6-1ACE-405B-B969-A6A356C245C1}" presName="spacer" presStyleCnt="0"/>
      <dgm:spPr/>
    </dgm:pt>
    <dgm:pt modelId="{86168268-6AC3-7F48-BB3C-A0EF4DD2B1F0}" type="pres">
      <dgm:prSet presAssocID="{56D11215-E341-4F35-A641-90AF6C3FE0B5}" presName="parentText" presStyleLbl="node1" presStyleIdx="2" presStyleCnt="3">
        <dgm:presLayoutVars>
          <dgm:chMax val="0"/>
          <dgm:bulletEnabled val="1"/>
        </dgm:presLayoutVars>
      </dgm:prSet>
      <dgm:spPr/>
    </dgm:pt>
  </dgm:ptLst>
  <dgm:cxnLst>
    <dgm:cxn modelId="{D192920B-F0AD-A54D-B586-471957292429}" type="presOf" srcId="{56D11215-E341-4F35-A641-90AF6C3FE0B5}" destId="{86168268-6AC3-7F48-BB3C-A0EF4DD2B1F0}" srcOrd="0" destOrd="0" presId="urn:microsoft.com/office/officeart/2005/8/layout/vList2"/>
    <dgm:cxn modelId="{0253712F-4CB8-B34E-A1D7-275D0CED355A}" type="presOf" srcId="{0987D408-138B-4789-B698-5CDEBD7B26D7}" destId="{00286796-C7BC-6B49-9CF8-A18767B4B520}" srcOrd="0" destOrd="0" presId="urn:microsoft.com/office/officeart/2005/8/layout/vList2"/>
    <dgm:cxn modelId="{27B02F4F-25C9-457A-8D63-EBADAC38B2C2}" srcId="{80B2042B-62D2-4AAD-9CDB-5CC53351CA33}" destId="{56D11215-E341-4F35-A641-90AF6C3FE0B5}" srcOrd="2" destOrd="0" parTransId="{12DF5AB6-5071-4191-B855-1C8F0A1B46A8}" sibTransId="{01ECAA5D-6517-4D5A-9D32-DEDDEF743314}"/>
    <dgm:cxn modelId="{63384395-5C99-EC45-BA6E-0D353AE88F66}" type="presOf" srcId="{F13B33EC-B611-4820-A7A3-FF8144B66CA6}" destId="{7C525AFC-BD03-9849-A3E5-AB756EF28055}" srcOrd="0" destOrd="0" presId="urn:microsoft.com/office/officeart/2005/8/layout/vList2"/>
    <dgm:cxn modelId="{768932A0-52DF-F145-A2DA-4E0603F5293D}" type="presOf" srcId="{80B2042B-62D2-4AAD-9CDB-5CC53351CA33}" destId="{C1506A50-3015-F144-95E5-89030741992D}" srcOrd="0" destOrd="0" presId="urn:microsoft.com/office/officeart/2005/8/layout/vList2"/>
    <dgm:cxn modelId="{DDBA49BC-5902-4711-AE07-35EC613969D6}" srcId="{80B2042B-62D2-4AAD-9CDB-5CC53351CA33}" destId="{F13B33EC-B611-4820-A7A3-FF8144B66CA6}" srcOrd="0" destOrd="0" parTransId="{1ECC2C8E-1428-4003-946D-404AB7131F95}" sibTransId="{B3BC26B5-20CE-4274-BFA7-567C793D4897}"/>
    <dgm:cxn modelId="{73ED88D3-D988-4D10-9B27-D061B49019A6}" srcId="{80B2042B-62D2-4AAD-9CDB-5CC53351CA33}" destId="{0987D408-138B-4789-B698-5CDEBD7B26D7}" srcOrd="1" destOrd="0" parTransId="{4CA33926-6835-4572-8113-45ECF3AB57B9}" sibTransId="{8398EBA6-1ACE-405B-B969-A6A356C245C1}"/>
    <dgm:cxn modelId="{63118DCA-0C2D-E549-8D3E-868C8B20B5EE}" type="presParOf" srcId="{C1506A50-3015-F144-95E5-89030741992D}" destId="{7C525AFC-BD03-9849-A3E5-AB756EF28055}" srcOrd="0" destOrd="0" presId="urn:microsoft.com/office/officeart/2005/8/layout/vList2"/>
    <dgm:cxn modelId="{12A766D6-2AE0-1240-8EBF-35933F219369}" type="presParOf" srcId="{C1506A50-3015-F144-95E5-89030741992D}" destId="{CAD5D4DB-860A-F640-B1F7-A21D9D6AB636}" srcOrd="1" destOrd="0" presId="urn:microsoft.com/office/officeart/2005/8/layout/vList2"/>
    <dgm:cxn modelId="{A42B6947-97B2-F844-A2BD-95C60D45007C}" type="presParOf" srcId="{C1506A50-3015-F144-95E5-89030741992D}" destId="{00286796-C7BC-6B49-9CF8-A18767B4B520}" srcOrd="2" destOrd="0" presId="urn:microsoft.com/office/officeart/2005/8/layout/vList2"/>
    <dgm:cxn modelId="{818D4C0C-4D6F-BD4D-940F-E88211A51C59}" type="presParOf" srcId="{C1506A50-3015-F144-95E5-89030741992D}" destId="{596C3D43-8AC3-E749-A453-D699B7895BC4}" srcOrd="3" destOrd="0" presId="urn:microsoft.com/office/officeart/2005/8/layout/vList2"/>
    <dgm:cxn modelId="{333F7AF9-A794-D04C-B21F-AB14E7732A5A}" type="presParOf" srcId="{C1506A50-3015-F144-95E5-89030741992D}" destId="{86168268-6AC3-7F48-BB3C-A0EF4DD2B1F0}"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CFFBE6-EB5B-584E-B3FF-EBF69BB527AB}">
      <dsp:nvSpPr>
        <dsp:cNvPr id="0" name=""/>
        <dsp:cNvSpPr/>
      </dsp:nvSpPr>
      <dsp:spPr>
        <a:xfrm>
          <a:off x="0" y="0"/>
          <a:ext cx="6272784"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29288CF-9FFC-4E42-A277-B3509B874C9E}">
      <dsp:nvSpPr>
        <dsp:cNvPr id="0" name=""/>
        <dsp:cNvSpPr/>
      </dsp:nvSpPr>
      <dsp:spPr>
        <a:xfrm>
          <a:off x="0" y="0"/>
          <a:ext cx="6272784" cy="14128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lv-LV" sz="1800" kern="1200"/>
            <a:t>2016. gadā Latvijas evaņģēliski luteriskās baznīcas sinode (LELB) pieņēma lēmumu mainīt tās satversmes 133. pantu, nosakot, ka uz mācītāja amatu var pretendēt tikai vīrieši. </a:t>
          </a:r>
          <a:endParaRPr lang="en-US" sz="1800" kern="1200"/>
        </a:p>
      </dsp:txBody>
      <dsp:txXfrm>
        <a:off x="0" y="0"/>
        <a:ext cx="6272784" cy="1412843"/>
      </dsp:txXfrm>
    </dsp:sp>
    <dsp:sp modelId="{6D8B588B-4E42-C14D-B93D-DD44CB08AED5}">
      <dsp:nvSpPr>
        <dsp:cNvPr id="0" name=""/>
        <dsp:cNvSpPr/>
      </dsp:nvSpPr>
      <dsp:spPr>
        <a:xfrm>
          <a:off x="0" y="1412843"/>
          <a:ext cx="6272784"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5305C37-B8B4-1441-AFA7-0808DC976DCD}">
      <dsp:nvSpPr>
        <dsp:cNvPr id="0" name=""/>
        <dsp:cNvSpPr/>
      </dsp:nvSpPr>
      <dsp:spPr>
        <a:xfrm>
          <a:off x="0" y="1412843"/>
          <a:ext cx="6272784" cy="14128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lv-LV" sz="1800" kern="1200"/>
            <a:t>No kopā 310 sinodāļiem 201 balss bija par 59 balsis pret un 22 balsis atturas. Balsu skaitīšanas komisija konstatēja, ka 77,3% balsu bija “par”, bet 22,7% pret un ka ar 3/4 balsu vairākumu tikai pieņemti satversmes grozījumi. </a:t>
          </a:r>
          <a:endParaRPr lang="en-US" sz="1800" kern="1200"/>
        </a:p>
      </dsp:txBody>
      <dsp:txXfrm>
        <a:off x="0" y="1412843"/>
        <a:ext cx="6272784" cy="141284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4AAEBD-A5DB-D148-BF89-3353A158159D}">
      <dsp:nvSpPr>
        <dsp:cNvPr id="0" name=""/>
        <dsp:cNvSpPr/>
      </dsp:nvSpPr>
      <dsp:spPr>
        <a:xfrm>
          <a:off x="0" y="1803"/>
          <a:ext cx="10168127"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D1B8EC5-286F-0441-B44B-C58A72C5D07A}">
      <dsp:nvSpPr>
        <dsp:cNvPr id="0" name=""/>
        <dsp:cNvSpPr/>
      </dsp:nvSpPr>
      <dsp:spPr>
        <a:xfrm>
          <a:off x="0" y="1803"/>
          <a:ext cx="10168127" cy="12301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30" tIns="125730" rIns="125730" bIns="125730" numCol="1" spcCol="1270" anchor="t" anchorCtr="0">
          <a:noAutofit/>
        </a:bodyPr>
        <a:lstStyle/>
        <a:p>
          <a:pPr marL="0" lvl="0" indent="0" algn="l" defTabSz="1466850">
            <a:lnSpc>
              <a:spcPct val="90000"/>
            </a:lnSpc>
            <a:spcBef>
              <a:spcPct val="0"/>
            </a:spcBef>
            <a:spcAft>
              <a:spcPct val="35000"/>
            </a:spcAft>
            <a:buNone/>
          </a:pPr>
          <a:r>
            <a:rPr lang="de-DE" sz="3300" kern="1200"/>
            <a:t>Ilggadējs LELB partnere un finansiāla atbalstītāja</a:t>
          </a:r>
          <a:endParaRPr lang="en-US" sz="3300" kern="1200"/>
        </a:p>
      </dsp:txBody>
      <dsp:txXfrm>
        <a:off x="0" y="1803"/>
        <a:ext cx="10168127" cy="1230189"/>
      </dsp:txXfrm>
    </dsp:sp>
    <dsp:sp modelId="{7798BCAD-74B5-D24C-A1B5-2626FAEF5610}">
      <dsp:nvSpPr>
        <dsp:cNvPr id="0" name=""/>
        <dsp:cNvSpPr/>
      </dsp:nvSpPr>
      <dsp:spPr>
        <a:xfrm>
          <a:off x="0" y="1231993"/>
          <a:ext cx="10168127"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ADE85E0-3D2C-224A-8861-530507ABF987}">
      <dsp:nvSpPr>
        <dsp:cNvPr id="0" name=""/>
        <dsp:cNvSpPr/>
      </dsp:nvSpPr>
      <dsp:spPr>
        <a:xfrm>
          <a:off x="0" y="1231993"/>
          <a:ext cx="10168127" cy="12301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30" tIns="125730" rIns="125730" bIns="125730" numCol="1" spcCol="1270" anchor="t" anchorCtr="0">
          <a:noAutofit/>
        </a:bodyPr>
        <a:lstStyle/>
        <a:p>
          <a:pPr marL="0" lvl="0" indent="0" algn="l" defTabSz="1466850">
            <a:lnSpc>
              <a:spcPct val="90000"/>
            </a:lnSpc>
            <a:spcBef>
              <a:spcPct val="0"/>
            </a:spcBef>
            <a:spcAft>
              <a:spcPct val="35000"/>
            </a:spcAft>
            <a:buNone/>
          </a:pPr>
          <a:r>
            <a:rPr lang="de-DE" sz="3300" kern="1200"/>
            <a:t>2015. gadā 29. jūnijā tiek sūtīta pirmā vēstule, kura norāda uz apdraudējumu tālākai sadarbībai. </a:t>
          </a:r>
          <a:endParaRPr lang="en-US" sz="3300" kern="1200"/>
        </a:p>
      </dsp:txBody>
      <dsp:txXfrm>
        <a:off x="0" y="1231993"/>
        <a:ext cx="10168127" cy="1230189"/>
      </dsp:txXfrm>
    </dsp:sp>
    <dsp:sp modelId="{14B10F04-92D4-A94D-87A0-790B9FEB660B}">
      <dsp:nvSpPr>
        <dsp:cNvPr id="0" name=""/>
        <dsp:cNvSpPr/>
      </dsp:nvSpPr>
      <dsp:spPr>
        <a:xfrm>
          <a:off x="0" y="2462182"/>
          <a:ext cx="10168127"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1218EB9-8200-344C-9098-E590A5DB04C6}">
      <dsp:nvSpPr>
        <dsp:cNvPr id="0" name=""/>
        <dsp:cNvSpPr/>
      </dsp:nvSpPr>
      <dsp:spPr>
        <a:xfrm>
          <a:off x="0" y="2462182"/>
          <a:ext cx="10168127" cy="12301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30" tIns="125730" rIns="125730" bIns="125730" numCol="1" spcCol="1270" anchor="t" anchorCtr="0">
          <a:noAutofit/>
        </a:bodyPr>
        <a:lstStyle/>
        <a:p>
          <a:pPr marL="0" lvl="0" indent="0" algn="l" defTabSz="1466850">
            <a:lnSpc>
              <a:spcPct val="90000"/>
            </a:lnSpc>
            <a:spcBef>
              <a:spcPct val="0"/>
            </a:spcBef>
            <a:spcAft>
              <a:spcPct val="35000"/>
            </a:spcAft>
            <a:buNone/>
          </a:pPr>
          <a:r>
            <a:rPr lang="de-DE" sz="3300" kern="1200"/>
            <a:t>Pēc sinodes izšķiras atteikties no finansiāla atbalsta, kas tiktu administrēts caur LELB virsvaldi</a:t>
          </a:r>
          <a:endParaRPr lang="en-US" sz="3300" kern="1200"/>
        </a:p>
      </dsp:txBody>
      <dsp:txXfrm>
        <a:off x="0" y="2462182"/>
        <a:ext cx="10168127" cy="123018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525AFC-BD03-9849-A3E5-AB756EF28055}">
      <dsp:nvSpPr>
        <dsp:cNvPr id="0" name=""/>
        <dsp:cNvSpPr/>
      </dsp:nvSpPr>
      <dsp:spPr>
        <a:xfrm>
          <a:off x="0" y="412019"/>
          <a:ext cx="6967728" cy="151164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l" defTabSz="1689100">
            <a:lnSpc>
              <a:spcPct val="90000"/>
            </a:lnSpc>
            <a:spcBef>
              <a:spcPct val="0"/>
            </a:spcBef>
            <a:spcAft>
              <a:spcPct val="35000"/>
            </a:spcAft>
            <a:buNone/>
          </a:pPr>
          <a:r>
            <a:rPr lang="lv-LV" sz="3800" kern="1200"/>
            <a:t>Ekumēniskās attiecības – apdraudējums kopībai</a:t>
          </a:r>
          <a:endParaRPr lang="en-US" sz="3800" kern="1200"/>
        </a:p>
      </dsp:txBody>
      <dsp:txXfrm>
        <a:off x="73792" y="485811"/>
        <a:ext cx="6820144" cy="1364056"/>
      </dsp:txXfrm>
    </dsp:sp>
    <dsp:sp modelId="{00286796-C7BC-6B49-9CF8-A18767B4B520}">
      <dsp:nvSpPr>
        <dsp:cNvPr id="0" name=""/>
        <dsp:cNvSpPr/>
      </dsp:nvSpPr>
      <dsp:spPr>
        <a:xfrm>
          <a:off x="0" y="2033099"/>
          <a:ext cx="6967728" cy="151164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l" defTabSz="1689100">
            <a:lnSpc>
              <a:spcPct val="90000"/>
            </a:lnSpc>
            <a:spcBef>
              <a:spcPct val="0"/>
            </a:spcBef>
            <a:spcAft>
              <a:spcPct val="35000"/>
            </a:spcAft>
            <a:buNone/>
          </a:pPr>
          <a:r>
            <a:rPr lang="lv-LV" sz="3800" kern="1200"/>
            <a:t>Vai sieviešu ordinācija pieder pie evaņģēlija pamata? </a:t>
          </a:r>
          <a:endParaRPr lang="en-US" sz="3800" kern="1200"/>
        </a:p>
      </dsp:txBody>
      <dsp:txXfrm>
        <a:off x="73792" y="2106891"/>
        <a:ext cx="6820144" cy="1364056"/>
      </dsp:txXfrm>
    </dsp:sp>
    <dsp:sp modelId="{86168268-6AC3-7F48-BB3C-A0EF4DD2B1F0}">
      <dsp:nvSpPr>
        <dsp:cNvPr id="0" name=""/>
        <dsp:cNvSpPr/>
      </dsp:nvSpPr>
      <dsp:spPr>
        <a:xfrm>
          <a:off x="0" y="3654180"/>
          <a:ext cx="6967728" cy="1511640"/>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l" defTabSz="1689100">
            <a:lnSpc>
              <a:spcPct val="90000"/>
            </a:lnSpc>
            <a:spcBef>
              <a:spcPct val="0"/>
            </a:spcBef>
            <a:spcAft>
              <a:spcPct val="35000"/>
            </a:spcAft>
            <a:buNone/>
          </a:pPr>
          <a:r>
            <a:rPr lang="lv-LV" sz="3800" kern="1200"/>
            <a:t>Finansiālā atbalsta jautājums kļūst par ētisku problēmu. </a:t>
          </a:r>
          <a:endParaRPr lang="en-US" sz="3800" kern="1200"/>
        </a:p>
      </dsp:txBody>
      <dsp:txXfrm>
        <a:off x="73792" y="3727972"/>
        <a:ext cx="6820144" cy="1364056"/>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B8136-4330-4480-80D9-0F6FD970617C}"/>
              </a:ext>
            </a:extLst>
          </p:cNvPr>
          <p:cNvSpPr>
            <a:spLocks noGrp="1"/>
          </p:cNvSpPr>
          <p:nvPr>
            <p:ph type="ctrTitle"/>
          </p:nvPr>
        </p:nvSpPr>
        <p:spPr>
          <a:xfrm>
            <a:off x="576072" y="1124712"/>
            <a:ext cx="11036808" cy="3172968"/>
          </a:xfrm>
        </p:spPr>
        <p:txBody>
          <a:bodyPr anchor="b">
            <a:normAutofit/>
          </a:bodyPr>
          <a:lstStyle>
            <a:lvl1pPr algn="l">
              <a:defRPr sz="8000"/>
            </a:lvl1pPr>
          </a:lstStyle>
          <a:p>
            <a:r>
              <a:rPr lang="en-US" dirty="0"/>
              <a:t>Click to edit Master title style</a:t>
            </a:r>
          </a:p>
        </p:txBody>
      </p:sp>
      <p:sp>
        <p:nvSpPr>
          <p:cNvPr id="3" name="Subtitle 2">
            <a:extLst>
              <a:ext uri="{FF2B5EF4-FFF2-40B4-BE49-F238E27FC236}">
                <a16:creationId xmlns:a16="http://schemas.microsoft.com/office/drawing/2014/main" id="{566E5739-DD96-45FB-B609-3E3447A52FED}"/>
              </a:ext>
            </a:extLst>
          </p:cNvPr>
          <p:cNvSpPr>
            <a:spLocks noGrp="1"/>
          </p:cNvSpPr>
          <p:nvPr>
            <p:ph type="subTitle" idx="1"/>
          </p:nvPr>
        </p:nvSpPr>
        <p:spPr>
          <a:xfrm>
            <a:off x="576072" y="4727448"/>
            <a:ext cx="11036808" cy="1481328"/>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1B9FF558-51F9-42A2-9944-DBE23DA8B224}"/>
              </a:ext>
            </a:extLst>
          </p:cNvPr>
          <p:cNvSpPr>
            <a:spLocks noGrp="1"/>
          </p:cNvSpPr>
          <p:nvPr>
            <p:ph type="dt" sz="half" idx="10"/>
          </p:nvPr>
        </p:nvSpPr>
        <p:spPr>
          <a:xfrm>
            <a:off x="576072" y="6356350"/>
            <a:ext cx="2743200" cy="365125"/>
          </a:xfrm>
        </p:spPr>
        <p:txBody>
          <a:bodyPr/>
          <a:lstStyle/>
          <a:p>
            <a:fld id="{02AC24A9-CCB6-4F8D-B8DB-C2F3692CFA5A}" type="datetimeFigureOut">
              <a:rPr lang="en-US" smtClean="0"/>
              <a:t>6/30/2023</a:t>
            </a:fld>
            <a:endParaRPr lang="en-US" dirty="0"/>
          </a:p>
        </p:txBody>
      </p:sp>
      <p:sp>
        <p:nvSpPr>
          <p:cNvPr id="5" name="Footer Placeholder 4">
            <a:extLst>
              <a:ext uri="{FF2B5EF4-FFF2-40B4-BE49-F238E27FC236}">
                <a16:creationId xmlns:a16="http://schemas.microsoft.com/office/drawing/2014/main" id="{8B8C0E86-A7F7-4BDC-A637-254E5252DED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3D10ADE-E9DA-4E57-BF57-1CCB65219839}"/>
              </a:ext>
            </a:extLst>
          </p:cNvPr>
          <p:cNvSpPr>
            <a:spLocks noGrp="1"/>
          </p:cNvSpPr>
          <p:nvPr>
            <p:ph type="sldNum" sz="quarter" idx="12"/>
          </p:nvPr>
        </p:nvSpPr>
        <p:spPr>
          <a:xfrm>
            <a:off x="8869680" y="6356350"/>
            <a:ext cx="2743200" cy="365125"/>
          </a:xfrm>
        </p:spPr>
        <p:txBody>
          <a:bodyPr/>
          <a:lstStyle/>
          <a:p>
            <a:fld id="{B2DC25EE-239B-4C5F-AAD1-255A7D5F1EE2}" type="slidenum">
              <a:rPr lang="en-US" smtClean="0"/>
              <a:t>‹#›</a:t>
            </a:fld>
            <a:endParaRPr lang="en-US" dirty="0"/>
          </a:p>
        </p:txBody>
      </p:sp>
      <p:sp>
        <p:nvSpPr>
          <p:cNvPr id="8" name="Rectangle 7">
            <a:extLst>
              <a:ext uri="{FF2B5EF4-FFF2-40B4-BE49-F238E27FC236}">
                <a16:creationId xmlns:a16="http://schemas.microsoft.com/office/drawing/2014/main" id="{8D06CE56-3881-4ADA-8CEF-D18B02C242A3}"/>
              </a:ext>
            </a:extLst>
          </p:cNvPr>
          <p:cNvSpPr/>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79F3C543-62EC-4433-9C93-A2CD8764E9B4}"/>
              </a:ext>
            </a:extLst>
          </p:cNvPr>
          <p:cNvSpPr/>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003412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32C18-E430-4EC7-BD7C-99D86D012231}"/>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8FC5012F-7119-4D94-9717-3862E1C938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ED9A4A-D287-4207-9037-70DB007A1707}"/>
              </a:ext>
            </a:extLst>
          </p:cNvPr>
          <p:cNvSpPr>
            <a:spLocks noGrp="1"/>
          </p:cNvSpPr>
          <p:nvPr>
            <p:ph type="dt" sz="half" idx="10"/>
          </p:nvPr>
        </p:nvSpPr>
        <p:spPr/>
        <p:txBody>
          <a:bodyPr/>
          <a:lstStyle/>
          <a:p>
            <a:fld id="{02AC24A9-CCB6-4F8D-B8DB-C2F3692CFA5A}" type="datetimeFigureOut">
              <a:rPr lang="en-US" smtClean="0"/>
              <a:t>6/30/2023</a:t>
            </a:fld>
            <a:endParaRPr lang="en-US"/>
          </a:p>
        </p:txBody>
      </p:sp>
      <p:sp>
        <p:nvSpPr>
          <p:cNvPr id="5" name="Footer Placeholder 4">
            <a:extLst>
              <a:ext uri="{FF2B5EF4-FFF2-40B4-BE49-F238E27FC236}">
                <a16:creationId xmlns:a16="http://schemas.microsoft.com/office/drawing/2014/main" id="{61ECFCAC-80DB-43BB-B3F1-AC22BACEE3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679730-3487-4D94-A0DC-C21684963AB3}"/>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662906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43C89D-929E-4CD1-BCCC-72A14C0335D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ED450EA-A577-4B76-A12F-650BEB20FD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D2603B-9ACE-4FA9-805B-9B91EB63DF7D}"/>
              </a:ext>
            </a:extLst>
          </p:cNvPr>
          <p:cNvSpPr>
            <a:spLocks noGrp="1"/>
          </p:cNvSpPr>
          <p:nvPr>
            <p:ph type="dt" sz="half" idx="10"/>
          </p:nvPr>
        </p:nvSpPr>
        <p:spPr/>
        <p:txBody>
          <a:bodyPr/>
          <a:lstStyle/>
          <a:p>
            <a:fld id="{02AC24A9-CCB6-4F8D-B8DB-C2F3692CFA5A}" type="datetimeFigureOut">
              <a:rPr lang="en-US" smtClean="0"/>
              <a:t>6/30/2023</a:t>
            </a:fld>
            <a:endParaRPr lang="en-US"/>
          </a:p>
        </p:txBody>
      </p:sp>
      <p:sp>
        <p:nvSpPr>
          <p:cNvPr id="5" name="Footer Placeholder 4">
            <a:extLst>
              <a:ext uri="{FF2B5EF4-FFF2-40B4-BE49-F238E27FC236}">
                <a16:creationId xmlns:a16="http://schemas.microsoft.com/office/drawing/2014/main" id="{7ECE18AC-D6A9-4A61-885D-68E2B684A4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197AE4-AA47-4E14-8FFE-171FAE47F49E}"/>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2714439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D6FBB9D-1CAA-4D05-AB33-BABDFE17B843}"/>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04727B71-B4B6-4823-80A1-68C40B475118}"/>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9A6DB05-9FB5-4B07-8675-74C23D4FD89D}"/>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8D358CF-0758-490A-A084-C46443B9ABE8}"/>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1671183-B3CE-4F45-92FB-98290CA0E2CA}"/>
              </a:ext>
            </a:extLst>
          </p:cNvPr>
          <p:cNvSpPr>
            <a:spLocks noGrp="1"/>
          </p:cNvSpPr>
          <p:nvPr>
            <p:ph idx="1"/>
          </p:nvPr>
        </p:nvSpPr>
        <p:spPr>
          <a:xfrm>
            <a:off x="1115568" y="2478024"/>
            <a:ext cx="10168128"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D7DED67-27EC-4D43-A21C-093C1DB0481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6/30/2023</a:t>
            </a:fld>
            <a:endParaRPr lang="en-US"/>
          </a:p>
        </p:txBody>
      </p:sp>
      <p:sp>
        <p:nvSpPr>
          <p:cNvPr id="5" name="Footer Placeholder 4">
            <a:extLst>
              <a:ext uri="{FF2B5EF4-FFF2-40B4-BE49-F238E27FC236}">
                <a16:creationId xmlns:a16="http://schemas.microsoft.com/office/drawing/2014/main" id="{36747CE3-4890-4BC1-94DB-5D49D02C99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3C5AD3-D79A-4D46-B25B-822FE0252511}"/>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8201365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AEDC5C-2E87-49C6-AB07-A95E5F39ED8E}"/>
              </a:ext>
            </a:extLst>
          </p:cNvPr>
          <p:cNvSpPr/>
          <p:nvPr/>
        </p:nvSpPr>
        <p:spPr>
          <a:xfrm>
            <a:off x="558210" y="4981421"/>
            <a:ext cx="11134956" cy="822960"/>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7D88DE-E462-4C8A-BF99-609390DFB781}"/>
              </a:ext>
            </a:extLst>
          </p:cNvPr>
          <p:cNvSpPr/>
          <p:nvPr/>
        </p:nvSpPr>
        <p:spPr>
          <a:xfrm>
            <a:off x="498834" y="5118581"/>
            <a:ext cx="146304"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E44900-E8BF-4B12-8BCB-41076E2B68C7}"/>
              </a:ext>
            </a:extLst>
          </p:cNvPr>
          <p:cNvSpPr>
            <a:spLocks noGrp="1"/>
          </p:cNvSpPr>
          <p:nvPr>
            <p:ph type="title"/>
          </p:nvPr>
        </p:nvSpPr>
        <p:spPr>
          <a:xfrm>
            <a:off x="557784" y="640080"/>
            <a:ext cx="10890504" cy="4114800"/>
          </a:xfrm>
        </p:spPr>
        <p:txBody>
          <a:bodyPr anchor="b">
            <a:normAutofit/>
          </a:bodyPr>
          <a:lstStyle>
            <a:lvl1pPr>
              <a:defRPr sz="6600"/>
            </a:lvl1pPr>
          </a:lstStyle>
          <a:p>
            <a:r>
              <a:rPr lang="en-US" dirty="0"/>
              <a:t>Click to edit Master title style</a:t>
            </a:r>
          </a:p>
        </p:txBody>
      </p:sp>
      <p:sp>
        <p:nvSpPr>
          <p:cNvPr id="3" name="Text Placeholder 2">
            <a:extLst>
              <a:ext uri="{FF2B5EF4-FFF2-40B4-BE49-F238E27FC236}">
                <a16:creationId xmlns:a16="http://schemas.microsoft.com/office/drawing/2014/main" id="{917741F9-B00F-4463-A257-6B66DABD9B4E}"/>
              </a:ext>
            </a:extLst>
          </p:cNvPr>
          <p:cNvSpPr>
            <a:spLocks noGrp="1"/>
          </p:cNvSpPr>
          <p:nvPr>
            <p:ph type="body" idx="1"/>
          </p:nvPr>
        </p:nvSpPr>
        <p:spPr>
          <a:xfrm>
            <a:off x="841248" y="5102352"/>
            <a:ext cx="10607040" cy="585216"/>
          </a:xfrm>
        </p:spPr>
        <p:txBody>
          <a:bodyPr anchor="ct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D48BFA7D-4401-4285-802B-1579165F0D6D}"/>
              </a:ext>
            </a:extLst>
          </p:cNvPr>
          <p:cNvSpPr>
            <a:spLocks noGrp="1"/>
          </p:cNvSpPr>
          <p:nvPr>
            <p:ph type="dt" sz="half" idx="10"/>
          </p:nvPr>
        </p:nvSpPr>
        <p:spPr/>
        <p:txBody>
          <a:bodyPr/>
          <a:lstStyle/>
          <a:p>
            <a:fld id="{02AC24A9-CCB6-4F8D-B8DB-C2F3692CFA5A}" type="datetimeFigureOut">
              <a:rPr lang="en-US" smtClean="0"/>
              <a:t>6/30/2023</a:t>
            </a:fld>
            <a:endParaRPr lang="en-US"/>
          </a:p>
        </p:txBody>
      </p:sp>
      <p:sp>
        <p:nvSpPr>
          <p:cNvPr id="5" name="Footer Placeholder 4">
            <a:extLst>
              <a:ext uri="{FF2B5EF4-FFF2-40B4-BE49-F238E27FC236}">
                <a16:creationId xmlns:a16="http://schemas.microsoft.com/office/drawing/2014/main" id="{49A909C5-AA19-4195-8376-9002D5DF46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AC3F32-46E0-47C8-8565-5969A475FDB0}"/>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019453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076262E-36A0-40C6-ADE6-90CD9FB9B9EA}"/>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Rectangle 10">
            <a:extLst>
              <a:ext uri="{FF2B5EF4-FFF2-40B4-BE49-F238E27FC236}">
                <a16:creationId xmlns:a16="http://schemas.microsoft.com/office/drawing/2014/main" id="{42677A9B-4D1D-4D80-912C-24570140A650}"/>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03DC8C98-510F-48C9-82B2-9E4F760A68DF}"/>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7A078AE-0BC3-48F9-87EC-2DB0CCE7E2AE}"/>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92A20DF-0829-4336-B59F-FF9D7AA9D8B6}"/>
              </a:ext>
            </a:extLst>
          </p:cNvPr>
          <p:cNvSpPr>
            <a:spLocks noGrp="1"/>
          </p:cNvSpPr>
          <p:nvPr>
            <p:ph sz="half" idx="1"/>
          </p:nvPr>
        </p:nvSpPr>
        <p:spPr>
          <a:xfrm>
            <a:off x="1115568"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935D01C-CF67-4DF6-B96C-FFC9D5BF847B}"/>
              </a:ext>
            </a:extLst>
          </p:cNvPr>
          <p:cNvSpPr>
            <a:spLocks noGrp="1"/>
          </p:cNvSpPr>
          <p:nvPr>
            <p:ph sz="half" idx="2"/>
          </p:nvPr>
        </p:nvSpPr>
        <p:spPr>
          <a:xfrm>
            <a:off x="6345936"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29BBD797-6031-4F82-8726-EAB757027FF5}"/>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6/30/2023</a:t>
            </a:fld>
            <a:endParaRPr lang="en-US"/>
          </a:p>
        </p:txBody>
      </p:sp>
      <p:sp>
        <p:nvSpPr>
          <p:cNvPr id="6" name="Footer Placeholder 5">
            <a:extLst>
              <a:ext uri="{FF2B5EF4-FFF2-40B4-BE49-F238E27FC236}">
                <a16:creationId xmlns:a16="http://schemas.microsoft.com/office/drawing/2014/main" id="{76B3F71C-B897-4909-A75E-8716AD49C1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78BC14-5BB1-405F-A6F3-C07230F085C8}"/>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0726280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B671BDE-E45C-41A1-9B98-4A607D703855}"/>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id="{299500CE-917A-4D03-A7DF-71D8EBBC1537}"/>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C3D0D377-28B0-417D-886B-9483AF064975}"/>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F8F91F8-0767-40B5-A3AA-72931FC192EA}"/>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Text Placeholder 2">
            <a:extLst>
              <a:ext uri="{FF2B5EF4-FFF2-40B4-BE49-F238E27FC236}">
                <a16:creationId xmlns:a16="http://schemas.microsoft.com/office/drawing/2014/main" id="{AAAE0554-8BEE-4BF6-9519-51B8475D35E1}"/>
              </a:ext>
            </a:extLst>
          </p:cNvPr>
          <p:cNvSpPr>
            <a:spLocks noGrp="1"/>
          </p:cNvSpPr>
          <p:nvPr>
            <p:ph type="body" idx="1"/>
          </p:nvPr>
        </p:nvSpPr>
        <p:spPr>
          <a:xfrm>
            <a:off x="1115568"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FD4A358D-C930-48E0-B372-06A826B74C47}"/>
              </a:ext>
            </a:extLst>
          </p:cNvPr>
          <p:cNvSpPr>
            <a:spLocks noGrp="1"/>
          </p:cNvSpPr>
          <p:nvPr>
            <p:ph sz="half" idx="2"/>
          </p:nvPr>
        </p:nvSpPr>
        <p:spPr>
          <a:xfrm>
            <a:off x="1115568" y="3203688"/>
            <a:ext cx="4937760" cy="2968512"/>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3B6615E-4966-4150-83B6-C47591B36383}"/>
              </a:ext>
            </a:extLst>
          </p:cNvPr>
          <p:cNvSpPr>
            <a:spLocks noGrp="1"/>
          </p:cNvSpPr>
          <p:nvPr>
            <p:ph type="body" sz="quarter" idx="3"/>
          </p:nvPr>
        </p:nvSpPr>
        <p:spPr>
          <a:xfrm>
            <a:off x="6345936"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D409F6B-C17B-4B4F-9F35-5068BDC4E2FD}"/>
              </a:ext>
            </a:extLst>
          </p:cNvPr>
          <p:cNvSpPr>
            <a:spLocks noGrp="1"/>
          </p:cNvSpPr>
          <p:nvPr>
            <p:ph sz="quarter" idx="4"/>
          </p:nvPr>
        </p:nvSpPr>
        <p:spPr>
          <a:xfrm>
            <a:off x="6345936" y="3203687"/>
            <a:ext cx="4937760" cy="2968511"/>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C8BC356D-052B-4A9B-8B2F-6665FD325AB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6/30/2023</a:t>
            </a:fld>
            <a:endParaRPr lang="en-US"/>
          </a:p>
        </p:txBody>
      </p:sp>
      <p:sp>
        <p:nvSpPr>
          <p:cNvPr id="8" name="Footer Placeholder 7">
            <a:extLst>
              <a:ext uri="{FF2B5EF4-FFF2-40B4-BE49-F238E27FC236}">
                <a16:creationId xmlns:a16="http://schemas.microsoft.com/office/drawing/2014/main" id="{69C5E5FA-26A9-467C-93E3-8476142D1D4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79E50C-1E40-4B48-871B-E392428D20A3}"/>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301917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8C0689C4-0DB3-408B-A956-40326B4AE4C4}"/>
              </a:ext>
            </a:extLst>
          </p:cNvPr>
          <p:cNvSpPr/>
          <p:nvPr/>
        </p:nvSpPr>
        <p:spPr>
          <a:xfrm>
            <a:off x="665853" y="1533525"/>
            <a:ext cx="10917063" cy="3790950"/>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56E1D10E-1C30-41BF-8C3B-C460C9B5597B}"/>
              </a:ext>
            </a:extLst>
          </p:cNvPr>
          <p:cNvSpPr/>
          <p:nvPr/>
        </p:nvSpPr>
        <p:spPr>
          <a:xfrm>
            <a:off x="609084" y="2971798"/>
            <a:ext cx="128016"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79454F2-0EE5-4888-AF4C-82F825E6226E}"/>
              </a:ext>
            </a:extLst>
          </p:cNvPr>
          <p:cNvSpPr>
            <a:spLocks noGrp="1"/>
          </p:cNvSpPr>
          <p:nvPr>
            <p:ph type="title"/>
          </p:nvPr>
        </p:nvSpPr>
        <p:spPr>
          <a:xfrm>
            <a:off x="1078992" y="1938528"/>
            <a:ext cx="10177272" cy="2990088"/>
          </a:xfrm>
        </p:spPr>
        <p:txBody>
          <a:bodyPr>
            <a:normAutofit/>
          </a:bodyPr>
          <a:lstStyle>
            <a:lvl1pPr>
              <a:defRPr sz="5400"/>
            </a:lvl1pPr>
          </a:lstStyle>
          <a:p>
            <a:r>
              <a:rPr lang="en-US" dirty="0"/>
              <a:t>Click to edit Master title style</a:t>
            </a:r>
          </a:p>
        </p:txBody>
      </p:sp>
      <p:sp>
        <p:nvSpPr>
          <p:cNvPr id="3" name="Date Placeholder 2">
            <a:extLst>
              <a:ext uri="{FF2B5EF4-FFF2-40B4-BE49-F238E27FC236}">
                <a16:creationId xmlns:a16="http://schemas.microsoft.com/office/drawing/2014/main" id="{67C91241-A315-4643-91E5-CF2C25CC903A}"/>
              </a:ext>
            </a:extLst>
          </p:cNvPr>
          <p:cNvSpPr>
            <a:spLocks noGrp="1"/>
          </p:cNvSpPr>
          <p:nvPr>
            <p:ph type="dt" sz="half" idx="10"/>
          </p:nvPr>
        </p:nvSpPr>
        <p:spPr/>
        <p:txBody>
          <a:bodyPr/>
          <a:lstStyle/>
          <a:p>
            <a:fld id="{02AC24A9-CCB6-4F8D-B8DB-C2F3692CFA5A}" type="datetimeFigureOut">
              <a:rPr lang="en-US" smtClean="0"/>
              <a:t>6/30/2023</a:t>
            </a:fld>
            <a:endParaRPr lang="en-US"/>
          </a:p>
        </p:txBody>
      </p:sp>
      <p:sp>
        <p:nvSpPr>
          <p:cNvPr id="4" name="Footer Placeholder 3">
            <a:extLst>
              <a:ext uri="{FF2B5EF4-FFF2-40B4-BE49-F238E27FC236}">
                <a16:creationId xmlns:a16="http://schemas.microsoft.com/office/drawing/2014/main" id="{22706D86-5479-487D-94C8-76093D84F3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7739411-CED6-43D4-868D-A65C4161A72B}"/>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3413678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C447E0-1D4D-4EF2-B81B-4B2400EE3EDB}"/>
              </a:ext>
            </a:extLst>
          </p:cNvPr>
          <p:cNvSpPr>
            <a:spLocks noGrp="1"/>
          </p:cNvSpPr>
          <p:nvPr>
            <p:ph type="dt" sz="half" idx="10"/>
          </p:nvPr>
        </p:nvSpPr>
        <p:spPr/>
        <p:txBody>
          <a:bodyPr/>
          <a:lstStyle/>
          <a:p>
            <a:fld id="{02AC24A9-CCB6-4F8D-B8DB-C2F3692CFA5A}" type="datetimeFigureOut">
              <a:rPr lang="en-US" smtClean="0"/>
              <a:t>6/30/2023</a:t>
            </a:fld>
            <a:endParaRPr lang="en-US"/>
          </a:p>
        </p:txBody>
      </p:sp>
      <p:sp>
        <p:nvSpPr>
          <p:cNvPr id="3" name="Footer Placeholder 2">
            <a:extLst>
              <a:ext uri="{FF2B5EF4-FFF2-40B4-BE49-F238E27FC236}">
                <a16:creationId xmlns:a16="http://schemas.microsoft.com/office/drawing/2014/main" id="{C9984CA0-2A78-4600-9F3D-19B09E790F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440955-B18E-49D3-AE7B-B331200E34C5}"/>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434592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FA417FE-CD1A-486F-A4AC-E4000A2FB18E}"/>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1318F0F5-812B-472C-9408-B80F2553F5E0}"/>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7F7751B-CD8F-4F5B-A903-1DCE5D1E8306}"/>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Content Placeholder 2">
            <a:extLst>
              <a:ext uri="{FF2B5EF4-FFF2-40B4-BE49-F238E27FC236}">
                <a16:creationId xmlns:a16="http://schemas.microsoft.com/office/drawing/2014/main" id="{EFA55C8A-A0BB-441D-976F-EB56D4382DB6}"/>
              </a:ext>
            </a:extLst>
          </p:cNvPr>
          <p:cNvSpPr>
            <a:spLocks noGrp="1"/>
          </p:cNvSpPr>
          <p:nvPr>
            <p:ph idx="1"/>
          </p:nvPr>
        </p:nvSpPr>
        <p:spPr>
          <a:xfrm>
            <a:off x="4965192" y="1709928"/>
            <a:ext cx="6729984" cy="4096512"/>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37DE6A51-A2E5-4BFA-B571-9FDFE1BBFB44}"/>
              </a:ext>
            </a:extLst>
          </p:cNvPr>
          <p:cNvSpPr>
            <a:spLocks noGrp="1"/>
          </p:cNvSpPr>
          <p:nvPr>
            <p:ph type="body" sz="half" idx="2"/>
          </p:nvPr>
        </p:nvSpPr>
        <p:spPr>
          <a:xfrm>
            <a:off x="868680" y="3429000"/>
            <a:ext cx="3099816" cy="2066544"/>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3D92778A-DD4C-4651-9C53-8B0C44CD8805}"/>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6/30/2023</a:t>
            </a:fld>
            <a:endParaRPr lang="en-US" dirty="0"/>
          </a:p>
        </p:txBody>
      </p:sp>
      <p:sp>
        <p:nvSpPr>
          <p:cNvPr id="6" name="Footer Placeholder 5">
            <a:extLst>
              <a:ext uri="{FF2B5EF4-FFF2-40B4-BE49-F238E27FC236}">
                <a16:creationId xmlns:a16="http://schemas.microsoft.com/office/drawing/2014/main" id="{9D6C7F66-2DFA-4146-BE1A-CE2890FE45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85D185-B1B6-4D62-81BE-BE82C80ACA6C}"/>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6186721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68B77B5-211C-456E-B79F-306CC3619347}"/>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3B63C338-194D-4F23-ABEC-60A7EA96F302}"/>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0C04DCC-0E3E-4F05-9FAC-9FA6CA4B2BAE}"/>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Picture Placeholder 2">
            <a:extLst>
              <a:ext uri="{FF2B5EF4-FFF2-40B4-BE49-F238E27FC236}">
                <a16:creationId xmlns:a16="http://schemas.microsoft.com/office/drawing/2014/main" id="{EBA29649-B19F-499E-8E9A-3577EAC8F031}"/>
              </a:ext>
            </a:extLst>
          </p:cNvPr>
          <p:cNvSpPr>
            <a:spLocks noGrp="1"/>
          </p:cNvSpPr>
          <p:nvPr>
            <p:ph type="pic" idx="1"/>
          </p:nvPr>
        </p:nvSpPr>
        <p:spPr>
          <a:xfrm>
            <a:off x="4965192" y="1161288"/>
            <a:ext cx="6729984" cy="4645152"/>
          </a:xfrm>
        </p:spPr>
        <p:txBody>
          <a:bodyPr>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1BC9EF2E-A8CD-41A1-B11A-0D8842797A98}"/>
              </a:ext>
            </a:extLst>
          </p:cNvPr>
          <p:cNvSpPr>
            <a:spLocks noGrp="1"/>
          </p:cNvSpPr>
          <p:nvPr>
            <p:ph type="body" sz="half" idx="2"/>
          </p:nvPr>
        </p:nvSpPr>
        <p:spPr>
          <a:xfrm>
            <a:off x="868680" y="3438144"/>
            <a:ext cx="3099816" cy="205740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B44257B5-0DE0-401F-9171-E8687A97DBA7}"/>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6/30/2023</a:t>
            </a:fld>
            <a:endParaRPr lang="en-US"/>
          </a:p>
        </p:txBody>
      </p:sp>
      <p:sp>
        <p:nvSpPr>
          <p:cNvPr id="6" name="Footer Placeholder 5">
            <a:extLst>
              <a:ext uri="{FF2B5EF4-FFF2-40B4-BE49-F238E27FC236}">
                <a16:creationId xmlns:a16="http://schemas.microsoft.com/office/drawing/2014/main" id="{788CD9AD-D667-4FD4-AA34-428AA0BCD0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770FB6-F273-4BA6-8B97-9835AC537871}"/>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558956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325BDE-35A4-4AAD-960B-C1415864AD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459C78-0CC4-4552-93DD-49B4194D00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6744A3C-9C54-46A6-B3EF-5B36362423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AC24A9-CCB6-4F8D-B8DB-C2F3692CFA5A}" type="datetimeFigureOut">
              <a:rPr lang="en-US" smtClean="0"/>
              <a:t>6/30/2023</a:t>
            </a:fld>
            <a:endParaRPr lang="en-US"/>
          </a:p>
        </p:txBody>
      </p:sp>
      <p:sp>
        <p:nvSpPr>
          <p:cNvPr id="5" name="Footer Placeholder 4">
            <a:extLst>
              <a:ext uri="{FF2B5EF4-FFF2-40B4-BE49-F238E27FC236}">
                <a16:creationId xmlns:a16="http://schemas.microsoft.com/office/drawing/2014/main" id="{07D5A696-7B4B-4181-A961-7D66556D50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3038CB5-8F4A-401D-A3A9-B27DC15B7A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DC25EE-239B-4C5F-AAD1-255A7D5F1EE2}" type="slidenum">
              <a:rPr lang="en-US" smtClean="0"/>
              <a:t>‹#›</a:t>
            </a:fld>
            <a:endParaRPr lang="en-US"/>
          </a:p>
        </p:txBody>
      </p:sp>
    </p:spTree>
    <p:extLst>
      <p:ext uri="{BB962C8B-B14F-4D97-AF65-F5344CB8AC3E}">
        <p14:creationId xmlns:p14="http://schemas.microsoft.com/office/powerpoint/2010/main" val="1032969313"/>
      </p:ext>
    </p:extLst>
  </p:cSld>
  <p:clrMap bg1="lt1" tx1="dk1" bg2="lt2" tx2="dk2" accent1="accent1" accent2="accent2" accent3="accent3" accent4="accent4" accent5="accent5" accent6="accent6" hlink="hlink" folHlink="folHlink"/>
  <p:sldLayoutIdLst>
    <p:sldLayoutId id="2147483680" r:id="rId1"/>
    <p:sldLayoutId id="2147483679" r:id="rId2"/>
    <p:sldLayoutId id="2147483678" r:id="rId3"/>
    <p:sldLayoutId id="2147483677" r:id="rId4"/>
    <p:sldLayoutId id="2147483676" r:id="rId5"/>
    <p:sldLayoutId id="2147483675" r:id="rId6"/>
    <p:sldLayoutId id="2147483674" r:id="rId7"/>
    <p:sldLayoutId id="2147483673" r:id="rId8"/>
    <p:sldLayoutId id="2147483672" r:id="rId9"/>
    <p:sldLayoutId id="2147483671" r:id="rId10"/>
    <p:sldLayoutId id="2147483670" r:id="rId11"/>
  </p:sldLayoutIdLst>
  <p:txStyles>
    <p:titleStyle>
      <a:lvl1pPr algn="l" defTabSz="914400" rtl="0" eaLnBrk="1" latinLnBrk="0" hangingPunct="1">
        <a:lnSpc>
          <a:spcPct val="90000"/>
        </a:lnSpc>
        <a:spcBef>
          <a:spcPct val="0"/>
        </a:spcBef>
        <a:buNone/>
        <a:defRPr sz="4000" b="1"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55666830-9A19-4E01-8505-D6C7F9AC56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3D1CCB79-CF94-CDF6-E97B-6F6471C4117D}"/>
              </a:ext>
            </a:extLst>
          </p:cNvPr>
          <p:cNvPicPr>
            <a:picLocks noChangeAspect="1"/>
          </p:cNvPicPr>
          <p:nvPr/>
        </p:nvPicPr>
        <p:blipFill rotWithShape="1">
          <a:blip r:embed="rId2"/>
          <a:srcRect r="27230" b="-1"/>
          <a:stretch/>
        </p:blipFill>
        <p:spPr>
          <a:xfrm>
            <a:off x="4110127" y="10"/>
            <a:ext cx="8081873" cy="6857990"/>
          </a:xfrm>
          <a:custGeom>
            <a:avLst/>
            <a:gdLst/>
            <a:ahLst/>
            <a:cxnLst/>
            <a:rect l="l" t="t" r="r" b="b"/>
            <a:pathLst>
              <a:path w="8081873" h="6858000">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p:spPr>
      </p:pic>
      <p:sp useBgFill="1">
        <p:nvSpPr>
          <p:cNvPr id="12" name="Freeform: Shape 11">
            <a:extLst>
              <a:ext uri="{FF2B5EF4-FFF2-40B4-BE49-F238E27FC236}">
                <a16:creationId xmlns:a16="http://schemas.microsoft.com/office/drawing/2014/main" id="{AE9FC877-7FB6-4D22-9988-35420644E2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4" name="Freeform: Shape 13">
            <a:extLst>
              <a:ext uri="{FF2B5EF4-FFF2-40B4-BE49-F238E27FC236}">
                <a16:creationId xmlns:a16="http://schemas.microsoft.com/office/drawing/2014/main" id="{E41809D1-F12E-46BB-B804-5F209D325E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el 1">
            <a:extLst>
              <a:ext uri="{FF2B5EF4-FFF2-40B4-BE49-F238E27FC236}">
                <a16:creationId xmlns:a16="http://schemas.microsoft.com/office/drawing/2014/main" id="{C0C6120F-0064-C4BC-8FB2-3EEEBBEF3240}"/>
              </a:ext>
            </a:extLst>
          </p:cNvPr>
          <p:cNvSpPr>
            <a:spLocks noGrp="1"/>
          </p:cNvSpPr>
          <p:nvPr>
            <p:ph type="ctrTitle"/>
          </p:nvPr>
        </p:nvSpPr>
        <p:spPr>
          <a:xfrm>
            <a:off x="292721" y="1544077"/>
            <a:ext cx="4314448" cy="3244385"/>
          </a:xfrm>
        </p:spPr>
        <p:txBody>
          <a:bodyPr vert="horz" lIns="91440" tIns="45720" rIns="91440" bIns="45720" rtlCol="0" anchor="b">
            <a:normAutofit/>
          </a:bodyPr>
          <a:lstStyle/>
          <a:p>
            <a:br>
              <a:rPr lang="en-US" sz="3400" dirty="0"/>
            </a:br>
            <a:r>
              <a:rPr lang="en-US" sz="3400" dirty="0" err="1"/>
              <a:t>Atbilde</a:t>
            </a:r>
            <a:r>
              <a:rPr lang="en-US" sz="3400" dirty="0"/>
              <a:t> </a:t>
            </a:r>
            <a:r>
              <a:rPr lang="en-US" sz="3400" dirty="0" err="1"/>
              <a:t>uz</a:t>
            </a:r>
            <a:r>
              <a:rPr lang="en-US" sz="3400" dirty="0"/>
              <a:t> LELB </a:t>
            </a:r>
            <a:r>
              <a:rPr lang="en-US" sz="3400" dirty="0" err="1"/>
              <a:t>sieviešu</a:t>
            </a:r>
            <a:r>
              <a:rPr lang="en-US" sz="3400" dirty="0"/>
              <a:t> </a:t>
            </a:r>
            <a:r>
              <a:rPr lang="en-US" sz="3400" dirty="0" err="1"/>
              <a:t>ordinācijas</a:t>
            </a:r>
            <a:r>
              <a:rPr lang="en-US" sz="3400" dirty="0"/>
              <a:t> </a:t>
            </a:r>
            <a:r>
              <a:rPr lang="en-US" sz="3400" dirty="0" err="1"/>
              <a:t>atcelšanu</a:t>
            </a:r>
            <a:r>
              <a:rPr lang="en-US" sz="3400" dirty="0"/>
              <a:t> </a:t>
            </a:r>
            <a:r>
              <a:rPr lang="en-US" sz="3400" dirty="0" err="1"/>
              <a:t>ārpus</a:t>
            </a:r>
            <a:r>
              <a:rPr lang="en-US" sz="3400" dirty="0"/>
              <a:t> </a:t>
            </a:r>
            <a:r>
              <a:rPr lang="en-US" sz="3400" dirty="0" err="1"/>
              <a:t>Latvijas</a:t>
            </a:r>
            <a:r>
              <a:rPr lang="en-US" sz="3400" dirty="0"/>
              <a:t> </a:t>
            </a:r>
            <a:r>
              <a:rPr lang="en-US" sz="3400" dirty="0" err="1"/>
              <a:t>robežām</a:t>
            </a:r>
            <a:br>
              <a:rPr lang="en-US" sz="3400" dirty="0"/>
            </a:br>
            <a:endParaRPr lang="en-US" sz="3400" dirty="0"/>
          </a:p>
        </p:txBody>
      </p:sp>
      <p:sp>
        <p:nvSpPr>
          <p:cNvPr id="3" name="Untertitel 2">
            <a:extLst>
              <a:ext uri="{FF2B5EF4-FFF2-40B4-BE49-F238E27FC236}">
                <a16:creationId xmlns:a16="http://schemas.microsoft.com/office/drawing/2014/main" id="{A4E8E0E4-0DB6-2486-96FB-44F49B3AF67E}"/>
              </a:ext>
            </a:extLst>
          </p:cNvPr>
          <p:cNvSpPr>
            <a:spLocks noGrp="1"/>
          </p:cNvSpPr>
          <p:nvPr>
            <p:ph type="subTitle" idx="1"/>
          </p:nvPr>
        </p:nvSpPr>
        <p:spPr>
          <a:xfrm>
            <a:off x="477981" y="4872922"/>
            <a:ext cx="3933306" cy="1208141"/>
          </a:xfrm>
        </p:spPr>
        <p:txBody>
          <a:bodyPr vert="horz" lIns="91440" tIns="45720" rIns="91440" bIns="45720" rtlCol="0">
            <a:normAutofit/>
          </a:bodyPr>
          <a:lstStyle/>
          <a:p>
            <a:r>
              <a:rPr lang="en-US" sz="2000" dirty="0"/>
              <a:t>Dace </a:t>
            </a:r>
            <a:r>
              <a:rPr lang="en-US" sz="2000" dirty="0" err="1"/>
              <a:t>Balode</a:t>
            </a:r>
            <a:r>
              <a:rPr lang="en-US" sz="2000" dirty="0"/>
              <a:t> </a:t>
            </a:r>
          </a:p>
          <a:p>
            <a:r>
              <a:rPr lang="en-US" sz="2000" dirty="0"/>
              <a:t>LU </a:t>
            </a:r>
            <a:r>
              <a:rPr lang="en-US" sz="2000" dirty="0" err="1"/>
              <a:t>Teoloģijas</a:t>
            </a:r>
            <a:r>
              <a:rPr lang="en-US" sz="2000" dirty="0"/>
              <a:t> </a:t>
            </a:r>
            <a:r>
              <a:rPr lang="en-US" sz="2000" dirty="0" err="1"/>
              <a:t>fakultāte</a:t>
            </a:r>
            <a:endParaRPr lang="en-US" sz="2000" dirty="0"/>
          </a:p>
        </p:txBody>
      </p:sp>
      <p:sp>
        <p:nvSpPr>
          <p:cNvPr id="16" name="Rectangle 15">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Rectangle 17">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feld 3">
            <a:extLst>
              <a:ext uri="{FF2B5EF4-FFF2-40B4-BE49-F238E27FC236}">
                <a16:creationId xmlns:a16="http://schemas.microsoft.com/office/drawing/2014/main" id="{F09A27F1-584C-4F69-4970-476CD0AC76CC}"/>
              </a:ext>
            </a:extLst>
          </p:cNvPr>
          <p:cNvSpPr txBox="1"/>
          <p:nvPr/>
        </p:nvSpPr>
        <p:spPr>
          <a:xfrm>
            <a:off x="7010400" y="169381"/>
            <a:ext cx="5065461" cy="1631216"/>
          </a:xfrm>
          <a:prstGeom prst="rect">
            <a:avLst/>
          </a:prstGeom>
          <a:noFill/>
        </p:spPr>
        <p:txBody>
          <a:bodyPr wrap="square" rtlCol="0">
            <a:spAutoFit/>
          </a:bodyPr>
          <a:lstStyle/>
          <a:p>
            <a:pPr algn="ctr"/>
            <a:r>
              <a:rPr lang="lv-LV" sz="2000" b="1" i="0" u="none" strike="noStrike" dirty="0">
                <a:solidFill>
                  <a:srgbClr val="1F497D"/>
                </a:solidFill>
                <a:effectLst/>
              </a:rPr>
              <a:t>Projekts “</a:t>
            </a:r>
            <a:r>
              <a:rPr lang="lv-LV" sz="2000" b="1" i="0" u="none" strike="noStrike" dirty="0" err="1">
                <a:solidFill>
                  <a:srgbClr val="1F497D"/>
                </a:solidFill>
                <a:effectLst/>
              </a:rPr>
              <a:t>Neokonservatīvisms</a:t>
            </a:r>
            <a:r>
              <a:rPr lang="lv-LV" sz="2000" b="1" i="0" u="none" strike="noStrike" dirty="0">
                <a:solidFill>
                  <a:srgbClr val="1F497D"/>
                </a:solidFill>
                <a:effectLst/>
              </a:rPr>
              <a:t> un dzimtes piedzīvošana ikdienā un ticībā: </a:t>
            </a:r>
            <a:endParaRPr lang="lv-LV" sz="2000" b="0" i="0" u="none" strike="noStrike" dirty="0">
              <a:solidFill>
                <a:srgbClr val="000000"/>
              </a:solidFill>
              <a:effectLst/>
            </a:endParaRPr>
          </a:p>
          <a:p>
            <a:pPr algn="ctr"/>
            <a:r>
              <a:rPr lang="lv-LV" sz="2000" b="1" i="0" u="none" strike="noStrike" dirty="0">
                <a:solidFill>
                  <a:srgbClr val="1F497D"/>
                </a:solidFill>
                <a:effectLst/>
              </a:rPr>
              <a:t>sieviešu (ne)ordinācijas gadījums </a:t>
            </a:r>
          </a:p>
          <a:p>
            <a:pPr algn="ctr"/>
            <a:r>
              <a:rPr lang="lv-LV" sz="2000" b="1" i="0" u="none" strike="noStrike" dirty="0">
                <a:solidFill>
                  <a:srgbClr val="1F497D"/>
                </a:solidFill>
                <a:effectLst/>
              </a:rPr>
              <a:t>Latvijas Evaņģēliski Luteriskajā baznīcā” lzp-2021/1-0182</a:t>
            </a:r>
          </a:p>
        </p:txBody>
      </p:sp>
      <p:pic>
        <p:nvPicPr>
          <p:cNvPr id="6" name="Picture 12" descr="A picture containing diagram&#10;&#10;Description automatically generated">
            <a:extLst>
              <a:ext uri="{FF2B5EF4-FFF2-40B4-BE49-F238E27FC236}">
                <a16:creationId xmlns:a16="http://schemas.microsoft.com/office/drawing/2014/main" id="{BCB13412-C35F-2F5F-BF1C-57966871DEA2}"/>
              </a:ext>
            </a:extLst>
          </p:cNvPr>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709485" y="0"/>
            <a:ext cx="2455655" cy="1139744"/>
          </a:xfrm>
          <a:prstGeom prst="rect">
            <a:avLst/>
          </a:prstGeom>
          <a:noFill/>
          <a:ln>
            <a:noFill/>
          </a:ln>
        </p:spPr>
      </p:pic>
      <p:pic>
        <p:nvPicPr>
          <p:cNvPr id="7" name="Picture 13" descr="A picture containing text&#10;&#10;Description automatically generated">
            <a:extLst>
              <a:ext uri="{FF2B5EF4-FFF2-40B4-BE49-F238E27FC236}">
                <a16:creationId xmlns:a16="http://schemas.microsoft.com/office/drawing/2014/main" id="{FFF099F3-5746-412E-51D8-62745C01C884}"/>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388432" y="370076"/>
            <a:ext cx="2653880" cy="879602"/>
          </a:xfrm>
          <a:prstGeom prst="rect">
            <a:avLst/>
          </a:prstGeom>
          <a:noFill/>
          <a:ln>
            <a:noFill/>
          </a:ln>
        </p:spPr>
      </p:pic>
      <p:pic>
        <p:nvPicPr>
          <p:cNvPr id="9" name="Grafik 8">
            <a:extLst>
              <a:ext uri="{FF2B5EF4-FFF2-40B4-BE49-F238E27FC236}">
                <a16:creationId xmlns:a16="http://schemas.microsoft.com/office/drawing/2014/main" id="{BC94DA18-EC1F-4EF1-5C28-6396A79602A9}"/>
              </a:ext>
            </a:extLst>
          </p:cNvPr>
          <p:cNvPicPr>
            <a:picLocks noChangeAspect="1"/>
          </p:cNvPicPr>
          <p:nvPr/>
        </p:nvPicPr>
        <p:blipFill>
          <a:blip r:embed="rId5"/>
          <a:stretch>
            <a:fillRect/>
          </a:stretch>
        </p:blipFill>
        <p:spPr>
          <a:xfrm>
            <a:off x="429214" y="5793626"/>
            <a:ext cx="2658102" cy="877381"/>
          </a:xfrm>
          <a:prstGeom prst="rect">
            <a:avLst/>
          </a:prstGeom>
        </p:spPr>
      </p:pic>
      <p:pic>
        <p:nvPicPr>
          <p:cNvPr id="11" name="Grafik 10">
            <a:extLst>
              <a:ext uri="{FF2B5EF4-FFF2-40B4-BE49-F238E27FC236}">
                <a16:creationId xmlns:a16="http://schemas.microsoft.com/office/drawing/2014/main" id="{4FF11A73-6704-74CC-E38B-C764EE0D0FD8}"/>
              </a:ext>
            </a:extLst>
          </p:cNvPr>
          <p:cNvPicPr>
            <a:picLocks noChangeAspect="1"/>
          </p:cNvPicPr>
          <p:nvPr/>
        </p:nvPicPr>
        <p:blipFill>
          <a:blip r:embed="rId6"/>
          <a:stretch>
            <a:fillRect/>
          </a:stretch>
        </p:blipFill>
        <p:spPr>
          <a:xfrm>
            <a:off x="311865" y="1347811"/>
            <a:ext cx="3788102" cy="905573"/>
          </a:xfrm>
          <a:prstGeom prst="rect">
            <a:avLst/>
          </a:prstGeom>
        </p:spPr>
      </p:pic>
    </p:spTree>
    <p:extLst>
      <p:ext uri="{BB962C8B-B14F-4D97-AF65-F5344CB8AC3E}">
        <p14:creationId xmlns:p14="http://schemas.microsoft.com/office/powerpoint/2010/main" val="1885310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290C134-3E85-F4E9-CBF0-7ADDBB720438}"/>
              </a:ext>
            </a:extLst>
          </p:cNvPr>
          <p:cNvSpPr>
            <a:spLocks noGrp="1"/>
          </p:cNvSpPr>
          <p:nvPr>
            <p:ph type="title"/>
          </p:nvPr>
        </p:nvSpPr>
        <p:spPr/>
        <p:txBody>
          <a:bodyPr/>
          <a:lstStyle/>
          <a:p>
            <a:r>
              <a:rPr lang="de-LV" dirty="0"/>
              <a:t>Sarakste: Gerhards Ulrihs-Jānis Vanags</a:t>
            </a:r>
          </a:p>
        </p:txBody>
      </p:sp>
      <p:sp>
        <p:nvSpPr>
          <p:cNvPr id="3" name="Inhaltsplatzhalter 2">
            <a:extLst>
              <a:ext uri="{FF2B5EF4-FFF2-40B4-BE49-F238E27FC236}">
                <a16:creationId xmlns:a16="http://schemas.microsoft.com/office/drawing/2014/main" id="{D6B7BD65-EC79-380E-5E89-5CD6591D4954}"/>
              </a:ext>
            </a:extLst>
          </p:cNvPr>
          <p:cNvSpPr>
            <a:spLocks noGrp="1"/>
          </p:cNvSpPr>
          <p:nvPr>
            <p:ph idx="1"/>
          </p:nvPr>
        </p:nvSpPr>
        <p:spPr>
          <a:xfrm>
            <a:off x="745435" y="2117035"/>
            <a:ext cx="10538261" cy="4055165"/>
          </a:xfrm>
        </p:spPr>
        <p:txBody>
          <a:bodyPr>
            <a:normAutofit fontScale="62500" lnSpcReduction="20000"/>
          </a:bodyPr>
          <a:lstStyle/>
          <a:p>
            <a:r>
              <a:rPr lang="de-DE" b="1" dirty="0" err="1"/>
              <a:t>Jānis</a:t>
            </a:r>
            <a:r>
              <a:rPr lang="de-DE" b="1" dirty="0"/>
              <a:t> </a:t>
            </a:r>
            <a:r>
              <a:rPr lang="de-DE" b="1" dirty="0" err="1"/>
              <a:t>Vanags</a:t>
            </a:r>
            <a:r>
              <a:rPr lang="de-DE" b="1" dirty="0"/>
              <a:t> 2016. </a:t>
            </a:r>
            <a:r>
              <a:rPr lang="de-DE" b="1" dirty="0" err="1"/>
              <a:t>gada</a:t>
            </a:r>
            <a:r>
              <a:rPr lang="de-DE" b="1" dirty="0"/>
              <a:t> 8. </a:t>
            </a:r>
            <a:r>
              <a:rPr lang="de-DE" b="1" dirty="0" err="1"/>
              <a:t>decembra</a:t>
            </a:r>
            <a:r>
              <a:rPr lang="de-DE" b="1" dirty="0"/>
              <a:t> </a:t>
            </a:r>
            <a:r>
              <a:rPr lang="de-DE" dirty="0" err="1"/>
              <a:t>atbildes</a:t>
            </a:r>
            <a:r>
              <a:rPr lang="de-DE" dirty="0"/>
              <a:t> </a:t>
            </a:r>
            <a:r>
              <a:rPr lang="de-DE" dirty="0" err="1"/>
              <a:t>vēstulē</a:t>
            </a:r>
            <a:r>
              <a:rPr lang="de-DE" dirty="0"/>
              <a:t> </a:t>
            </a:r>
            <a:r>
              <a:rPr lang="de-DE" dirty="0" err="1"/>
              <a:t>Gerhardam</a:t>
            </a:r>
            <a:r>
              <a:rPr lang="de-DE" dirty="0"/>
              <a:t> </a:t>
            </a:r>
            <a:r>
              <a:rPr lang="de-DE" dirty="0" err="1"/>
              <a:t>Ulriham</a:t>
            </a:r>
            <a:r>
              <a:rPr lang="de-DE" dirty="0"/>
              <a:t> </a:t>
            </a:r>
          </a:p>
          <a:p>
            <a:pPr marL="0" indent="0">
              <a:buNone/>
            </a:pPr>
            <a:r>
              <a:rPr lang="lv-LV" dirty="0"/>
              <a:t>“Mēs esam centušies jūs redzēt nevis kā baznīcu, kas ordinē sievietes un ļauj viendzimuma pāriem apmesties </a:t>
            </a:r>
            <a:r>
              <a:rPr lang="lv-LV" dirty="0" err="1"/>
              <a:t>mācītājmājās</a:t>
            </a:r>
            <a:r>
              <a:rPr lang="lv-LV" dirty="0"/>
              <a:t>, bet gan kā baznīcu, kas valdošajos apstākļos - bona </a:t>
            </a:r>
            <a:r>
              <a:rPr lang="lv-LV" dirty="0" err="1"/>
              <a:t>fide</a:t>
            </a:r>
            <a:r>
              <a:rPr lang="lv-LV" dirty="0"/>
              <a:t> - cenšas vest cilvēkus pie Jēzus.” </a:t>
            </a:r>
          </a:p>
          <a:p>
            <a:pPr marL="0" indent="0">
              <a:buNone/>
            </a:pPr>
            <a:r>
              <a:rPr lang="lv-LV" dirty="0"/>
              <a:t>“vai mēs vēl esam uz viena un tā paša dvēseļu glābšanas ceļa”. </a:t>
            </a:r>
          </a:p>
          <a:p>
            <a:pPr marL="0" indent="0">
              <a:buNone/>
            </a:pPr>
            <a:r>
              <a:rPr lang="lv-LV" dirty="0"/>
              <a:t>“ Ziemeļu baznīca, GAF un arī Evaņģēliskais partneru atbalsts ir atcēluši savu finansiālo atbalstu. Mums tas ir zaudējums. Tas piespiedīs mūs ierobežot sludināšanas kalpošanu. Tomēr tagad tas dod mums brīvību pieņemt lēmumus, nedomājot par materiālajām sekām, pamatojoties tikai uz ticību. “</a:t>
            </a:r>
          </a:p>
          <a:p>
            <a:pPr marL="0" indent="0">
              <a:buNone/>
            </a:pPr>
            <a:r>
              <a:rPr lang="lv-LV" dirty="0"/>
              <a:t>Citē Luteru: «Bet ir taisnība, ka šajā ziņa Svētais Gars izlaiž sievietes, bērnus un nespējīgus cilvēkus, bet tikai spējīgus vīriešus </a:t>
            </a:r>
            <a:r>
              <a:rPr lang="lv-LV" dirty="0" err="1"/>
              <a:t>izvēl</a:t>
            </a:r>
            <a:r>
              <a:rPr lang="lv-LV" dirty="0"/>
              <a:t>. (izņemot nepieciešamību ), (...) Sievietei nevajadzētu mācīt tautu. Kopumā jābūt prasmīgam, izvēlētam vīram, bet ne bērniem, sievietēm un citām personām, kas nav spējīgas, lai gan viņi ir spējīgi dzirdēt Dieva vārdu, saņemt kristību, sakramentu, </a:t>
            </a:r>
            <a:r>
              <a:rPr lang="lv-LV" dirty="0" err="1"/>
              <a:t>absolūciju</a:t>
            </a:r>
            <a:r>
              <a:rPr lang="lv-LV" dirty="0"/>
              <a:t> un ir īsti svētie kristieši, kā saka S. Pēteris. » WA 50, 600, 12-20</a:t>
            </a:r>
          </a:p>
          <a:p>
            <a:pPr marL="0" indent="0">
              <a:buNone/>
            </a:pPr>
            <a:r>
              <a:rPr lang="lv-LV" dirty="0"/>
              <a:t>«Man nav drosmes apgalvot, ka Luters un viņa pavadoņi, luteriskās pareizticības tēvi, kā arī visi citi luterāņi līdz pat 20. gadsimta vidum nav atpazinuši luteriskās teoloģijas būtību. Vai nebūtu godīgāk secināt, ka sieviešu ordinācija tika ieviesta pavisam citu iemeslu dēļ?»</a:t>
            </a:r>
          </a:p>
          <a:p>
            <a:pPr marL="0" indent="0">
              <a:buNone/>
            </a:pPr>
            <a:endParaRPr lang="de-LV" dirty="0"/>
          </a:p>
        </p:txBody>
      </p:sp>
    </p:spTree>
    <p:extLst>
      <p:ext uri="{BB962C8B-B14F-4D97-AF65-F5344CB8AC3E}">
        <p14:creationId xmlns:p14="http://schemas.microsoft.com/office/powerpoint/2010/main" val="4471988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5416EBC-B41E-4F8A-BE9F-07301B682C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AFF79527-C7F1-4E06-8126-A8E8C5FEBF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el 1">
            <a:extLst>
              <a:ext uri="{FF2B5EF4-FFF2-40B4-BE49-F238E27FC236}">
                <a16:creationId xmlns:a16="http://schemas.microsoft.com/office/drawing/2014/main" id="{CAD4887B-6D05-304C-F0B7-E66C7B6170E2}"/>
              </a:ext>
            </a:extLst>
          </p:cNvPr>
          <p:cNvSpPr>
            <a:spLocks noGrp="1"/>
          </p:cNvSpPr>
          <p:nvPr>
            <p:ph type="title"/>
          </p:nvPr>
        </p:nvSpPr>
        <p:spPr>
          <a:xfrm>
            <a:off x="868680" y="1719072"/>
            <a:ext cx="3103427" cy="3520440"/>
          </a:xfrm>
        </p:spPr>
        <p:txBody>
          <a:bodyPr anchor="t">
            <a:normAutofit/>
          </a:bodyPr>
          <a:lstStyle/>
          <a:p>
            <a:r>
              <a:rPr lang="de-LV" sz="3600"/>
              <a:t>Teoloģiskās tēmas</a:t>
            </a:r>
          </a:p>
        </p:txBody>
      </p:sp>
      <p:sp>
        <p:nvSpPr>
          <p:cNvPr id="13" name="Rectangle 12">
            <a:extLst>
              <a:ext uri="{FF2B5EF4-FFF2-40B4-BE49-F238E27FC236}">
                <a16:creationId xmlns:a16="http://schemas.microsoft.com/office/drawing/2014/main" id="{55986208-8A53-4E92-9197-6B57BCCB2F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5" name="Inhaltsplatzhalter 2">
            <a:extLst>
              <a:ext uri="{FF2B5EF4-FFF2-40B4-BE49-F238E27FC236}">
                <a16:creationId xmlns:a16="http://schemas.microsoft.com/office/drawing/2014/main" id="{C6DF4598-9CA4-6073-C216-A0E7F1F05BCB}"/>
              </a:ext>
            </a:extLst>
          </p:cNvPr>
          <p:cNvGraphicFramePr>
            <a:graphicFrameLocks noGrp="1"/>
          </p:cNvGraphicFramePr>
          <p:nvPr>
            <p:ph idx="1"/>
            <p:extLst>
              <p:ext uri="{D42A27DB-BD31-4B8C-83A1-F6EECF244321}">
                <p14:modId xmlns:p14="http://schemas.microsoft.com/office/powerpoint/2010/main" val="2079624914"/>
              </p:ext>
            </p:extLst>
          </p:nvPr>
        </p:nvGraphicFramePr>
        <p:xfrm>
          <a:off x="4727448" y="640080"/>
          <a:ext cx="6967728" cy="55778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675892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D06CE56-3881-4ADA-8CEF-D18B02C242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79F3C543-62EC-4433-9C93-A2CD8764E9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Rectangle 10">
            <a:extLst>
              <a:ext uri="{FF2B5EF4-FFF2-40B4-BE49-F238E27FC236}">
                <a16:creationId xmlns:a16="http://schemas.microsoft.com/office/drawing/2014/main" id="{1ACA2EA0-FFD3-42EC-9406-B595015ED9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Rectangle 12">
            <a:extLst>
              <a:ext uri="{FF2B5EF4-FFF2-40B4-BE49-F238E27FC236}">
                <a16:creationId xmlns:a16="http://schemas.microsoft.com/office/drawing/2014/main" id="{D5288BCE-665C-472A-8C43-664BCFA31E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8762" y="1247775"/>
            <a:ext cx="9144000" cy="3007447"/>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el 1">
            <a:extLst>
              <a:ext uri="{FF2B5EF4-FFF2-40B4-BE49-F238E27FC236}">
                <a16:creationId xmlns:a16="http://schemas.microsoft.com/office/drawing/2014/main" id="{79357868-5322-9E24-10CE-A5E5027DDD0D}"/>
              </a:ext>
            </a:extLst>
          </p:cNvPr>
          <p:cNvSpPr>
            <a:spLocks noGrp="1"/>
          </p:cNvSpPr>
          <p:nvPr>
            <p:ph type="title"/>
          </p:nvPr>
        </p:nvSpPr>
        <p:spPr>
          <a:xfrm>
            <a:off x="1804988" y="1442172"/>
            <a:ext cx="8582025" cy="2177328"/>
          </a:xfrm>
        </p:spPr>
        <p:txBody>
          <a:bodyPr vert="horz" lIns="91440" tIns="45720" rIns="91440" bIns="45720" rtlCol="0" anchor="ctr">
            <a:normAutofit/>
          </a:bodyPr>
          <a:lstStyle/>
          <a:p>
            <a:pPr algn="ctr"/>
            <a:r>
              <a:rPr lang="en-US" sz="7200"/>
              <a:t>Paldies par uzmanību!</a:t>
            </a:r>
          </a:p>
        </p:txBody>
      </p:sp>
      <p:sp>
        <p:nvSpPr>
          <p:cNvPr id="15" name="Rectangle: Rounded Corners 14">
            <a:extLst>
              <a:ext uri="{FF2B5EF4-FFF2-40B4-BE49-F238E27FC236}">
                <a16:creationId xmlns:a16="http://schemas.microsoft.com/office/drawing/2014/main" id="{46C57131-53A7-4C1A-BEA8-25F06A06AD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87872" y="3912322"/>
            <a:ext cx="7225780" cy="685800"/>
          </a:xfrm>
          <a:prstGeom prst="roundRect">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218375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8">
            <a:extLst>
              <a:ext uri="{FF2B5EF4-FFF2-40B4-BE49-F238E27FC236}">
                <a16:creationId xmlns:a16="http://schemas.microsoft.com/office/drawing/2014/main" id="{8380AD67-C5CA-4918-B4BB-C359BB03EE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FAFC0CA8-1EBC-3095-5F00-AB042C0FCF3F}"/>
              </a:ext>
            </a:extLst>
          </p:cNvPr>
          <p:cNvSpPr>
            <a:spLocks noGrp="1"/>
          </p:cNvSpPr>
          <p:nvPr>
            <p:ph type="title"/>
          </p:nvPr>
        </p:nvSpPr>
        <p:spPr>
          <a:xfrm>
            <a:off x="5080216" y="1076324"/>
            <a:ext cx="6272784" cy="1535051"/>
          </a:xfrm>
        </p:spPr>
        <p:txBody>
          <a:bodyPr anchor="b">
            <a:normAutofit/>
          </a:bodyPr>
          <a:lstStyle/>
          <a:p>
            <a:r>
              <a:rPr lang="de-LV" sz="5200"/>
              <a:t>Notikums</a:t>
            </a:r>
          </a:p>
        </p:txBody>
      </p:sp>
      <p:pic>
        <p:nvPicPr>
          <p:cNvPr id="5" name="Picture 4" descr="Metal tic-tac-toe game pieces">
            <a:extLst>
              <a:ext uri="{FF2B5EF4-FFF2-40B4-BE49-F238E27FC236}">
                <a16:creationId xmlns:a16="http://schemas.microsoft.com/office/drawing/2014/main" id="{B188E684-2041-A08C-B08C-83A2369E7874}"/>
              </a:ext>
            </a:extLst>
          </p:cNvPr>
          <p:cNvPicPr>
            <a:picLocks noChangeAspect="1"/>
          </p:cNvPicPr>
          <p:nvPr/>
        </p:nvPicPr>
        <p:blipFill rotWithShape="1">
          <a:blip r:embed="rId2"/>
          <a:srcRect l="18596" r="32133"/>
          <a:stretch/>
        </p:blipFill>
        <p:spPr>
          <a:xfrm>
            <a:off x="20" y="10"/>
            <a:ext cx="4505305" cy="6857990"/>
          </a:xfrm>
          <a:prstGeom prst="rect">
            <a:avLst/>
          </a:prstGeom>
        </p:spPr>
      </p:pic>
      <p:sp>
        <p:nvSpPr>
          <p:cNvPr id="27" name="!!accent">
            <a:extLst>
              <a:ext uri="{FF2B5EF4-FFF2-40B4-BE49-F238E27FC236}">
                <a16:creationId xmlns:a16="http://schemas.microsoft.com/office/drawing/2014/main" id="{EABAD4DA-87BA-4F70-9EF0-45C6BCF178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17960" y="363389"/>
            <a:ext cx="73152"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8" name="Rectangle 12">
            <a:extLst>
              <a:ext uri="{FF2B5EF4-FFF2-40B4-BE49-F238E27FC236}">
                <a16:creationId xmlns:a16="http://schemas.microsoft.com/office/drawing/2014/main" id="{915128D9-2797-47FA-B6FE-EC24E6B843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99266" y="2935541"/>
            <a:ext cx="6217920"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15" name="Inhaltsplatzhalter 2">
            <a:extLst>
              <a:ext uri="{FF2B5EF4-FFF2-40B4-BE49-F238E27FC236}">
                <a16:creationId xmlns:a16="http://schemas.microsoft.com/office/drawing/2014/main" id="{4230175D-A8E1-EA98-24C8-7802703A5C71}"/>
              </a:ext>
            </a:extLst>
          </p:cNvPr>
          <p:cNvGraphicFramePr>
            <a:graphicFrameLocks noGrp="1"/>
          </p:cNvGraphicFramePr>
          <p:nvPr>
            <p:ph idx="1"/>
            <p:extLst>
              <p:ext uri="{D42A27DB-BD31-4B8C-83A1-F6EECF244321}">
                <p14:modId xmlns:p14="http://schemas.microsoft.com/office/powerpoint/2010/main" val="3677241402"/>
              </p:ext>
            </p:extLst>
          </p:nvPr>
        </p:nvGraphicFramePr>
        <p:xfrm>
          <a:off x="5080216" y="3351276"/>
          <a:ext cx="6272784" cy="282568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819356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AD7D95F-FCCB-248B-702F-3B740296CA3A}"/>
              </a:ext>
            </a:extLst>
          </p:cNvPr>
          <p:cNvSpPr>
            <a:spLocks noGrp="1"/>
          </p:cNvSpPr>
          <p:nvPr>
            <p:ph type="title"/>
          </p:nvPr>
        </p:nvSpPr>
        <p:spPr/>
        <p:txBody>
          <a:bodyPr/>
          <a:lstStyle/>
          <a:p>
            <a:r>
              <a:rPr lang="de-LV"/>
              <a:t>Pētījuma mērķis, uzdevumi un metode</a:t>
            </a:r>
            <a:endParaRPr lang="de-LV" dirty="0"/>
          </a:p>
        </p:txBody>
      </p:sp>
      <p:sp>
        <p:nvSpPr>
          <p:cNvPr id="3" name="Inhaltsplatzhalter 2">
            <a:extLst>
              <a:ext uri="{FF2B5EF4-FFF2-40B4-BE49-F238E27FC236}">
                <a16:creationId xmlns:a16="http://schemas.microsoft.com/office/drawing/2014/main" id="{1D36DFF4-014C-D8EC-0964-BB1AC1B9A8B2}"/>
              </a:ext>
            </a:extLst>
          </p:cNvPr>
          <p:cNvSpPr>
            <a:spLocks noGrp="1"/>
          </p:cNvSpPr>
          <p:nvPr>
            <p:ph idx="1"/>
          </p:nvPr>
        </p:nvSpPr>
        <p:spPr/>
        <p:txBody>
          <a:bodyPr>
            <a:normAutofit lnSpcReduction="10000"/>
          </a:bodyPr>
          <a:lstStyle/>
          <a:p>
            <a:r>
              <a:rPr lang="de-LV" dirty="0"/>
              <a:t>Iegūt zināšanas par teoloģisko diskusiju, kas pavadījusi sieviešu ordinācijas (SO) atcelšanas gadījumu.</a:t>
            </a:r>
          </a:p>
          <a:p>
            <a:r>
              <a:rPr lang="de-LV" dirty="0"/>
              <a:t>Iegūt zināšanas par notikumu norisi.</a:t>
            </a:r>
          </a:p>
          <a:p>
            <a:r>
              <a:rPr lang="de-LV" dirty="0"/>
              <a:t>Avoti – baznīcu un organizāciju arhīvu dokumenti, sarakste, mediju ziņojumi. </a:t>
            </a:r>
          </a:p>
          <a:p>
            <a:r>
              <a:rPr lang="de-LV" dirty="0"/>
              <a:t>Dokumentu analīze, mediju analīze. </a:t>
            </a:r>
          </a:p>
          <a:p>
            <a:pPr marL="0" indent="0">
              <a:buNone/>
            </a:pPr>
            <a:endParaRPr lang="de-LV" dirty="0"/>
          </a:p>
          <a:p>
            <a:r>
              <a:rPr lang="de-LV" dirty="0"/>
              <a:t>Prezentācija – Vācijas Ziemeļu baznīcas gadījums</a:t>
            </a:r>
          </a:p>
        </p:txBody>
      </p:sp>
    </p:spTree>
    <p:extLst>
      <p:ext uri="{BB962C8B-B14F-4D97-AF65-F5344CB8AC3E}">
        <p14:creationId xmlns:p14="http://schemas.microsoft.com/office/powerpoint/2010/main" val="36731902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7">
            <a:extLst>
              <a:ext uri="{FF2B5EF4-FFF2-40B4-BE49-F238E27FC236}">
                <a16:creationId xmlns:a16="http://schemas.microsoft.com/office/drawing/2014/main" id="{1C799903-48D5-4A31-A1A2-541072D977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7" name="Freeform: Shape 9">
            <a:extLst>
              <a:ext uri="{FF2B5EF4-FFF2-40B4-BE49-F238E27FC236}">
                <a16:creationId xmlns:a16="http://schemas.microsoft.com/office/drawing/2014/main" id="{8EFFF109-FC58-4FD3-BE05-9775A1310F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8" name="Freeform: Shape 11">
            <a:extLst>
              <a:ext uri="{FF2B5EF4-FFF2-40B4-BE49-F238E27FC236}">
                <a16:creationId xmlns:a16="http://schemas.microsoft.com/office/drawing/2014/main" id="{E1B96AD6-92A9-4273-A62B-96A1C3E0BA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el 1">
            <a:extLst>
              <a:ext uri="{FF2B5EF4-FFF2-40B4-BE49-F238E27FC236}">
                <a16:creationId xmlns:a16="http://schemas.microsoft.com/office/drawing/2014/main" id="{C2DCDFE7-6150-5E3F-B106-4A03C5D30FBB}"/>
              </a:ext>
            </a:extLst>
          </p:cNvPr>
          <p:cNvSpPr>
            <a:spLocks noGrp="1"/>
          </p:cNvSpPr>
          <p:nvPr>
            <p:ph type="title"/>
          </p:nvPr>
        </p:nvSpPr>
        <p:spPr>
          <a:xfrm>
            <a:off x="621792" y="1161288"/>
            <a:ext cx="3602736" cy="4526280"/>
          </a:xfrm>
        </p:spPr>
        <p:txBody>
          <a:bodyPr>
            <a:normAutofit/>
          </a:bodyPr>
          <a:lstStyle/>
          <a:p>
            <a:r>
              <a:rPr lang="de-LV"/>
              <a:t>Partneru atbildes: PLF</a:t>
            </a:r>
            <a:endParaRPr lang="de-LV" dirty="0"/>
          </a:p>
        </p:txBody>
      </p:sp>
      <p:sp>
        <p:nvSpPr>
          <p:cNvPr id="19" name="Rectangle 13">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102049"/>
            <a:ext cx="128016" cy="65390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Inhaltsplatzhalter 2">
            <a:extLst>
              <a:ext uri="{FF2B5EF4-FFF2-40B4-BE49-F238E27FC236}">
                <a16:creationId xmlns:a16="http://schemas.microsoft.com/office/drawing/2014/main" id="{38FD8AC7-5D03-D835-F9C1-2C6E047461EB}"/>
              </a:ext>
            </a:extLst>
          </p:cNvPr>
          <p:cNvSpPr>
            <a:spLocks noGrp="1"/>
          </p:cNvSpPr>
          <p:nvPr>
            <p:ph idx="1"/>
          </p:nvPr>
        </p:nvSpPr>
        <p:spPr>
          <a:xfrm>
            <a:off x="5434149" y="932688"/>
            <a:ext cx="5916603" cy="4992624"/>
          </a:xfrm>
        </p:spPr>
        <p:txBody>
          <a:bodyPr anchor="ctr">
            <a:normAutofit/>
          </a:bodyPr>
          <a:lstStyle/>
          <a:p>
            <a:r>
              <a:rPr lang="lv-LV" sz="2000"/>
              <a:t>2015. gadā 30.01.-1.02. Latviju apmeklē Pasaules Luterāņu federācijas (PLF) prezidents bīskaps Munibs A. Junans. </a:t>
            </a:r>
          </a:p>
          <a:p>
            <a:r>
              <a:rPr lang="lv-LV" sz="2000"/>
              <a:t>2016. gada aprīlī PLF delegācija apmeklēja baznīcu, PLF viceprezidents Tomašs Fabinjī, arī pašreizējā ģenerālsekretāre Anne Burkharda. </a:t>
            </a:r>
          </a:p>
          <a:p>
            <a:r>
              <a:rPr lang="lv-LV" sz="2000"/>
              <a:t>Ģenerālsekretariāta (Martins Junge) paziņojums mājas lapā pēc sinodes: «nevajadzētu uzspiest sieviešu ordinācijas jautājumu»,  «nobažījusies par šī lēmuma ietekmi uz LELB divpusējām un daudzpusējām attiecībām»</a:t>
            </a:r>
          </a:p>
          <a:p>
            <a:endParaRPr lang="lv-LV" sz="2000"/>
          </a:p>
          <a:p>
            <a:endParaRPr lang="de-LV" sz="2000"/>
          </a:p>
        </p:txBody>
      </p:sp>
    </p:spTree>
    <p:extLst>
      <p:ext uri="{BB962C8B-B14F-4D97-AF65-F5344CB8AC3E}">
        <p14:creationId xmlns:p14="http://schemas.microsoft.com/office/powerpoint/2010/main" val="19424560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C799903-48D5-4A31-A1A2-541072D977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8EFFF109-FC58-4FD3-BE05-9775A1310F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E1B96AD6-92A9-4273-A62B-96A1C3E0BA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el 1">
            <a:extLst>
              <a:ext uri="{FF2B5EF4-FFF2-40B4-BE49-F238E27FC236}">
                <a16:creationId xmlns:a16="http://schemas.microsoft.com/office/drawing/2014/main" id="{9290C134-3E85-F4E9-CBF0-7ADDBB720438}"/>
              </a:ext>
            </a:extLst>
          </p:cNvPr>
          <p:cNvSpPr>
            <a:spLocks noGrp="1"/>
          </p:cNvSpPr>
          <p:nvPr>
            <p:ph type="title"/>
          </p:nvPr>
        </p:nvSpPr>
        <p:spPr>
          <a:xfrm>
            <a:off x="621792" y="1161288"/>
            <a:ext cx="3602736" cy="4526280"/>
          </a:xfrm>
        </p:spPr>
        <p:txBody>
          <a:bodyPr>
            <a:normAutofit/>
          </a:bodyPr>
          <a:lstStyle/>
          <a:p>
            <a:r>
              <a:rPr lang="de-LV"/>
              <a:t>Partneru atbildes: EPBA</a:t>
            </a:r>
            <a:endParaRPr lang="de-LV" dirty="0"/>
          </a:p>
        </p:txBody>
      </p:sp>
      <p:sp>
        <p:nvSpPr>
          <p:cNvPr id="14" name="Rectangle 13">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102049"/>
            <a:ext cx="128016" cy="65390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Inhaltsplatzhalter 2">
            <a:extLst>
              <a:ext uri="{FF2B5EF4-FFF2-40B4-BE49-F238E27FC236}">
                <a16:creationId xmlns:a16="http://schemas.microsoft.com/office/drawing/2014/main" id="{D6B7BD65-EC79-380E-5E89-5CD6591D4954}"/>
              </a:ext>
            </a:extLst>
          </p:cNvPr>
          <p:cNvSpPr>
            <a:spLocks noGrp="1"/>
          </p:cNvSpPr>
          <p:nvPr>
            <p:ph idx="1"/>
          </p:nvPr>
        </p:nvSpPr>
        <p:spPr>
          <a:xfrm>
            <a:off x="5434149" y="932688"/>
            <a:ext cx="5916603" cy="4992624"/>
          </a:xfrm>
        </p:spPr>
        <p:txBody>
          <a:bodyPr anchor="ctr">
            <a:normAutofit/>
          </a:bodyPr>
          <a:lstStyle/>
          <a:p>
            <a:pPr marL="0" indent="0">
              <a:buNone/>
            </a:pPr>
            <a:r>
              <a:rPr lang="lv-LV" sz="2000">
                <a:effectLst/>
                <a:ea typeface="Calibri" panose="020F0502020204030204" pitchFamily="34" charset="0"/>
              </a:rPr>
              <a:t>Eiropas Protestantu Baznīcu apvienības ģenerālsekretārs Mihaels Binkers: </a:t>
            </a:r>
          </a:p>
          <a:p>
            <a:pPr marL="0" indent="0">
              <a:buNone/>
            </a:pPr>
            <a:r>
              <a:rPr lang="lv-LV" sz="2000">
                <a:effectLst/>
              </a:rPr>
              <a:t>«Latvijas Baznīcas lēmums ir spļāviens sejā evaņģēlisko draudžu sadraudzībai. …Lēmums uzņemt sievietes visos baznīcas amatos ir izrādījies ļoti veiksmīgs un kļuvis par evaņģēliskās baznīcas neatņemamu iezīmi.»</a:t>
            </a:r>
            <a:endParaRPr lang="de-LV" sz="2000">
              <a:effectLst/>
            </a:endParaRPr>
          </a:p>
          <a:p>
            <a:endParaRPr lang="de-LV" sz="2000"/>
          </a:p>
        </p:txBody>
      </p:sp>
    </p:spTree>
    <p:extLst>
      <p:ext uri="{BB962C8B-B14F-4D97-AF65-F5344CB8AC3E}">
        <p14:creationId xmlns:p14="http://schemas.microsoft.com/office/powerpoint/2010/main" val="33480413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C799903-48D5-4A31-A1A2-541072D977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8EFFF109-FC58-4FD3-BE05-9775A1310F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E1B96AD6-92A9-4273-A62B-96A1C3E0BA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el 1">
            <a:extLst>
              <a:ext uri="{FF2B5EF4-FFF2-40B4-BE49-F238E27FC236}">
                <a16:creationId xmlns:a16="http://schemas.microsoft.com/office/drawing/2014/main" id="{9290C134-3E85-F4E9-CBF0-7ADDBB720438}"/>
              </a:ext>
            </a:extLst>
          </p:cNvPr>
          <p:cNvSpPr>
            <a:spLocks noGrp="1"/>
          </p:cNvSpPr>
          <p:nvPr>
            <p:ph type="title"/>
          </p:nvPr>
        </p:nvSpPr>
        <p:spPr>
          <a:xfrm>
            <a:off x="621792" y="1161288"/>
            <a:ext cx="3602736" cy="4526280"/>
          </a:xfrm>
        </p:spPr>
        <p:txBody>
          <a:bodyPr>
            <a:normAutofit/>
          </a:bodyPr>
          <a:lstStyle/>
          <a:p>
            <a:r>
              <a:rPr lang="de-LV" dirty="0"/>
              <a:t>Partneru atbildes: Dažādu Vācijas baznīcas pārstāvju izteikumi medijos</a:t>
            </a:r>
          </a:p>
        </p:txBody>
      </p:sp>
      <p:sp>
        <p:nvSpPr>
          <p:cNvPr id="14" name="Rectangle 13">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102049"/>
            <a:ext cx="128016" cy="65390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Inhaltsplatzhalter 2">
            <a:extLst>
              <a:ext uri="{FF2B5EF4-FFF2-40B4-BE49-F238E27FC236}">
                <a16:creationId xmlns:a16="http://schemas.microsoft.com/office/drawing/2014/main" id="{D6B7BD65-EC79-380E-5E89-5CD6591D4954}"/>
              </a:ext>
            </a:extLst>
          </p:cNvPr>
          <p:cNvSpPr>
            <a:spLocks noGrp="1"/>
          </p:cNvSpPr>
          <p:nvPr>
            <p:ph idx="1"/>
          </p:nvPr>
        </p:nvSpPr>
        <p:spPr>
          <a:xfrm>
            <a:off x="5434149" y="932688"/>
            <a:ext cx="5916603" cy="4992624"/>
          </a:xfrm>
        </p:spPr>
        <p:txBody>
          <a:bodyPr anchor="ctr">
            <a:normAutofit/>
          </a:bodyPr>
          <a:lstStyle/>
          <a:p>
            <a:r>
              <a:rPr lang="lv-LV" sz="2000"/>
              <a:t>Reģionālā bīskape Sjūzena Breita-Kelere no Bavārijas evaņģēliski luteriskās baznīcas: »Tas nu gan ir pēdējais! Atgriezties viduslaikos vai kā? Kur ir mūsu protestu vētra?" (Facebook, citēts no evangelische-zeitung.de)</a:t>
            </a:r>
          </a:p>
          <a:p>
            <a:r>
              <a:rPr lang="lv-LV" sz="2000"/>
              <a:t>Vācijas Apvienotās evaņģēliski luteriskās baznīcas (VELKD) Ģenerālās sinodes prezidents Vilfrīds Hartmans: "skumji un vīlies», "Lūgsim, lai Dievs drīz ļauj viņiem redzēt, ko viņi ir nolēmuši.» (Facebook, citēts no evangelische-zeitung.de)</a:t>
            </a:r>
            <a:endParaRPr lang="de-LV" sz="2000"/>
          </a:p>
        </p:txBody>
      </p:sp>
    </p:spTree>
    <p:extLst>
      <p:ext uri="{BB962C8B-B14F-4D97-AF65-F5344CB8AC3E}">
        <p14:creationId xmlns:p14="http://schemas.microsoft.com/office/powerpoint/2010/main" val="35780840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290C134-3E85-F4E9-CBF0-7ADDBB720438}"/>
              </a:ext>
            </a:extLst>
          </p:cNvPr>
          <p:cNvSpPr>
            <a:spLocks noGrp="1"/>
          </p:cNvSpPr>
          <p:nvPr>
            <p:ph type="title"/>
          </p:nvPr>
        </p:nvSpPr>
        <p:spPr/>
        <p:txBody>
          <a:bodyPr>
            <a:normAutofit fontScale="90000"/>
          </a:bodyPr>
          <a:lstStyle/>
          <a:p>
            <a:r>
              <a:rPr lang="de-LV"/>
              <a:t>Vācijas Ziemeļu Evaņģēliski Luteriskā baznīca</a:t>
            </a:r>
            <a:endParaRPr lang="de-LV" dirty="0"/>
          </a:p>
        </p:txBody>
      </p:sp>
      <p:graphicFrame>
        <p:nvGraphicFramePr>
          <p:cNvPr id="5" name="Inhaltsplatzhalter 2">
            <a:extLst>
              <a:ext uri="{FF2B5EF4-FFF2-40B4-BE49-F238E27FC236}">
                <a16:creationId xmlns:a16="http://schemas.microsoft.com/office/drawing/2014/main" id="{64019197-9184-10D5-7BC9-F673D1ACE56B}"/>
              </a:ext>
            </a:extLst>
          </p:cNvPr>
          <p:cNvGraphicFramePr>
            <a:graphicFrameLocks noGrp="1"/>
          </p:cNvGraphicFramePr>
          <p:nvPr>
            <p:ph idx="1"/>
            <p:extLst>
              <p:ext uri="{D42A27DB-BD31-4B8C-83A1-F6EECF244321}">
                <p14:modId xmlns:p14="http://schemas.microsoft.com/office/powerpoint/2010/main" val="3554589736"/>
              </p:ext>
            </p:extLst>
          </p:nvPr>
        </p:nvGraphicFramePr>
        <p:xfrm>
          <a:off x="1115568" y="2478024"/>
          <a:ext cx="10168128" cy="36941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536856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9BA3086-FBDD-82B4-1FDA-0BC941C2E027}"/>
              </a:ext>
            </a:extLst>
          </p:cNvPr>
          <p:cNvSpPr>
            <a:spLocks noGrp="1"/>
          </p:cNvSpPr>
          <p:nvPr>
            <p:ph type="title"/>
          </p:nvPr>
        </p:nvSpPr>
        <p:spPr/>
        <p:txBody>
          <a:bodyPr/>
          <a:lstStyle/>
          <a:p>
            <a:r>
              <a:rPr lang="de-LV" dirty="0"/>
              <a:t>Sarakste: Gerhards Ulrihs-Jānis Vanags</a:t>
            </a:r>
          </a:p>
        </p:txBody>
      </p:sp>
      <p:sp>
        <p:nvSpPr>
          <p:cNvPr id="3" name="Inhaltsplatzhalter 2">
            <a:extLst>
              <a:ext uri="{FF2B5EF4-FFF2-40B4-BE49-F238E27FC236}">
                <a16:creationId xmlns:a16="http://schemas.microsoft.com/office/drawing/2014/main" id="{0A973911-106D-67B3-605A-62EC1F983864}"/>
              </a:ext>
            </a:extLst>
          </p:cNvPr>
          <p:cNvSpPr>
            <a:spLocks noGrp="1"/>
          </p:cNvSpPr>
          <p:nvPr>
            <p:ph idx="1"/>
          </p:nvPr>
        </p:nvSpPr>
        <p:spPr>
          <a:xfrm>
            <a:off x="924339" y="2136913"/>
            <a:ext cx="10359357" cy="4035287"/>
          </a:xfrm>
        </p:spPr>
        <p:txBody>
          <a:bodyPr>
            <a:normAutofit fontScale="85000" lnSpcReduction="10000"/>
          </a:bodyPr>
          <a:lstStyle/>
          <a:p>
            <a:r>
              <a:rPr lang="de-LV" b="1" dirty="0"/>
              <a:t>Gerhards Ulrihs </a:t>
            </a:r>
            <a:r>
              <a:rPr lang="de-DE" b="1" dirty="0"/>
              <a:t>2016. </a:t>
            </a:r>
            <a:r>
              <a:rPr lang="de-DE" b="1" dirty="0" err="1"/>
              <a:t>gada</a:t>
            </a:r>
            <a:r>
              <a:rPr lang="de-DE" b="1" dirty="0"/>
              <a:t> 13. </a:t>
            </a:r>
            <a:r>
              <a:rPr lang="de-DE" b="1" dirty="0" err="1"/>
              <a:t>septembra</a:t>
            </a:r>
            <a:r>
              <a:rPr lang="de-DE" b="1" dirty="0"/>
              <a:t> </a:t>
            </a:r>
            <a:r>
              <a:rPr lang="de-LV" b="1" dirty="0"/>
              <a:t>vēstulē Jānim Vanagam</a:t>
            </a:r>
            <a:r>
              <a:rPr lang="de-LV" dirty="0"/>
              <a:t>: </a:t>
            </a:r>
            <a:r>
              <a:rPr lang="lv-LV" dirty="0"/>
              <a:t>“Tieši mums, luterāņiem, garīdzniecībā nevar būt atšķirības starp vīriešiem un sievietēm. Kristībā visi kristieši ir vienlīdz aicināti par draudzes locekļiem un priesteriem: “Kas ir izrāpies no kristības, drīkst lepoties, ka jau ir iesvētīts par priesteri, bīskapu un pāvestu,” – saka Mārtiņš Luters rakstā “Vācu nācijas kristīgajai muižniecībai”. ”</a:t>
            </a:r>
          </a:p>
          <a:p>
            <a:r>
              <a:rPr lang="lv-LV" dirty="0"/>
              <a:t>“Kā jau iepriekš informējām, Ziemeļu baznīca, sekojot sirdsapziņai, pārtrauks finansiālo atbalstu Konsistorijai.” </a:t>
            </a:r>
          </a:p>
          <a:p>
            <a:r>
              <a:rPr lang="lv-LV" dirty="0"/>
              <a:t>Citē EPBA dokumentu «Amats, ordinācija, </a:t>
            </a:r>
            <a:r>
              <a:rPr lang="lv-LV" dirty="0" err="1"/>
              <a:t>episkopāts</a:t>
            </a:r>
            <a:r>
              <a:rPr lang="lv-LV" dirty="0"/>
              <a:t> un teoloģiskā izglītība”  57. paragrāfu: “ka to nostāja sieviešu kalpošanā nav tirgus objekts .. un tās nepieņems, ka citas baznīcas pret saviem garīgajiem darbiniekiem attiecas dažādi, atkarībā no dzimuma. Tādēļ tās arī neakceptēs tādus baznīcas modeļus, kuri noraida sieviešu ordināciju vai neatzīst ordinēto sieviešu līdzvērtību”. </a:t>
            </a:r>
          </a:p>
          <a:p>
            <a:endParaRPr lang="de-LV" dirty="0"/>
          </a:p>
        </p:txBody>
      </p:sp>
    </p:spTree>
    <p:extLst>
      <p:ext uri="{BB962C8B-B14F-4D97-AF65-F5344CB8AC3E}">
        <p14:creationId xmlns:p14="http://schemas.microsoft.com/office/powerpoint/2010/main" val="15789582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380AD67-C5CA-4918-B4BB-C359BB03EE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2EED0802-196B-89C8-2B9F-F333552B1A0D}"/>
              </a:ext>
            </a:extLst>
          </p:cNvPr>
          <p:cNvSpPr>
            <a:spLocks noGrp="1"/>
          </p:cNvSpPr>
          <p:nvPr>
            <p:ph type="title"/>
          </p:nvPr>
        </p:nvSpPr>
        <p:spPr>
          <a:xfrm>
            <a:off x="5080216" y="1076324"/>
            <a:ext cx="6272784" cy="1535051"/>
          </a:xfrm>
        </p:spPr>
        <p:txBody>
          <a:bodyPr anchor="b">
            <a:normAutofit/>
          </a:bodyPr>
          <a:lstStyle/>
          <a:p>
            <a:r>
              <a:rPr lang="de-LV" sz="5200"/>
              <a:t>Izstāšanās no EPBA</a:t>
            </a:r>
          </a:p>
        </p:txBody>
      </p:sp>
      <p:pic>
        <p:nvPicPr>
          <p:cNvPr id="5" name="Picture 4" descr="Metal tic-tac-toe game pieces">
            <a:extLst>
              <a:ext uri="{FF2B5EF4-FFF2-40B4-BE49-F238E27FC236}">
                <a16:creationId xmlns:a16="http://schemas.microsoft.com/office/drawing/2014/main" id="{24250950-D70F-58C9-D533-432C33DD55CB}"/>
              </a:ext>
            </a:extLst>
          </p:cNvPr>
          <p:cNvPicPr>
            <a:picLocks noChangeAspect="1"/>
          </p:cNvPicPr>
          <p:nvPr/>
        </p:nvPicPr>
        <p:blipFill rotWithShape="1">
          <a:blip r:embed="rId2"/>
          <a:srcRect l="18596" r="32133"/>
          <a:stretch/>
        </p:blipFill>
        <p:spPr>
          <a:xfrm>
            <a:off x="20" y="10"/>
            <a:ext cx="4505305" cy="6857990"/>
          </a:xfrm>
          <a:prstGeom prst="rect">
            <a:avLst/>
          </a:prstGeom>
        </p:spPr>
      </p:pic>
      <p:sp>
        <p:nvSpPr>
          <p:cNvPr id="11" name="!!accent">
            <a:extLst>
              <a:ext uri="{FF2B5EF4-FFF2-40B4-BE49-F238E27FC236}">
                <a16:creationId xmlns:a16="http://schemas.microsoft.com/office/drawing/2014/main" id="{EABAD4DA-87BA-4F70-9EF0-45C6BCF178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17960" y="363389"/>
            <a:ext cx="73152"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915128D9-2797-47FA-B6FE-EC24E6B843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99266" y="2935541"/>
            <a:ext cx="6217920"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Inhaltsplatzhalter 2">
            <a:extLst>
              <a:ext uri="{FF2B5EF4-FFF2-40B4-BE49-F238E27FC236}">
                <a16:creationId xmlns:a16="http://schemas.microsoft.com/office/drawing/2014/main" id="{02BAC9B4-F4F2-CCF0-BE80-F312ABAEED9B}"/>
              </a:ext>
            </a:extLst>
          </p:cNvPr>
          <p:cNvSpPr>
            <a:spLocks noGrp="1"/>
          </p:cNvSpPr>
          <p:nvPr>
            <p:ph idx="1"/>
          </p:nvPr>
        </p:nvSpPr>
        <p:spPr>
          <a:xfrm>
            <a:off x="5080216" y="3351276"/>
            <a:ext cx="6272784" cy="2825686"/>
          </a:xfrm>
        </p:spPr>
        <p:txBody>
          <a:bodyPr>
            <a:normAutofit/>
          </a:bodyPr>
          <a:lstStyle/>
          <a:p>
            <a:r>
              <a:rPr lang="lv-LV" sz="1800"/>
              <a:t>2021. gadā LELB sinodes izšķiras par izstāšanos Eiropas Protestantu Baznīcu apvienības </a:t>
            </a:r>
          </a:p>
          <a:p>
            <a:r>
              <a:rPr lang="lv-LV" sz="1800"/>
              <a:t>Jāņa Vanaga vēstuli 2022. gada 20. aprīlī “Kad šis fakts mums tika pasniegts tik skaidri, mums palika izvēle vai nu atsaukt sinodes lēmumu, vai arī izstāties no EPBA. Nevarētu sagaidīt, ka tās pašas sinodes ar 3/4 balsu vairākumu atcels savu lēmumu par ordināciju. Mums palika tikai otrais variants.”</a:t>
            </a:r>
          </a:p>
          <a:p>
            <a:endParaRPr lang="de-LV" sz="1800"/>
          </a:p>
        </p:txBody>
      </p:sp>
    </p:spTree>
    <p:extLst>
      <p:ext uri="{BB962C8B-B14F-4D97-AF65-F5344CB8AC3E}">
        <p14:creationId xmlns:p14="http://schemas.microsoft.com/office/powerpoint/2010/main" val="1358593273"/>
      </p:ext>
    </p:extLst>
  </p:cSld>
  <p:clrMapOvr>
    <a:masterClrMapping/>
  </p:clrMapOvr>
</p:sld>
</file>

<file path=ppt/theme/theme1.xml><?xml version="1.0" encoding="utf-8"?>
<a:theme xmlns:a="http://schemas.openxmlformats.org/drawingml/2006/main" name="AccentBoxVTI">
  <a:themeElements>
    <a:clrScheme name="AnalogousFromLightSeedRightStep">
      <a:dk1>
        <a:srgbClr val="000000"/>
      </a:dk1>
      <a:lt1>
        <a:srgbClr val="FFFFFF"/>
      </a:lt1>
      <a:dk2>
        <a:srgbClr val="3E3423"/>
      </a:dk2>
      <a:lt2>
        <a:srgbClr val="E2E7E8"/>
      </a:lt2>
      <a:accent1>
        <a:srgbClr val="C1988D"/>
      </a:accent1>
      <a:accent2>
        <a:srgbClr val="B6A17C"/>
      </a:accent2>
      <a:accent3>
        <a:srgbClr val="A4A67E"/>
      </a:accent3>
      <a:accent4>
        <a:srgbClr val="90A974"/>
      </a:accent4>
      <a:accent5>
        <a:srgbClr val="86AB81"/>
      </a:accent5>
      <a:accent6>
        <a:srgbClr val="77AF88"/>
      </a:accent6>
      <a:hlink>
        <a:srgbClr val="5C8B98"/>
      </a:hlink>
      <a:folHlink>
        <a:srgbClr val="7F7F7F"/>
      </a:folHlink>
    </a:clrScheme>
    <a:fontScheme name="Avenir">
      <a:majorFont>
        <a:latin typeface="Neue Haas Grotesk Text Pro"/>
        <a:ea typeface=""/>
        <a:cs typeface=""/>
      </a:majorFont>
      <a:minorFont>
        <a:latin typeface="Neue Haas Grotesk Tex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centBoxVTI" id="{9F778A78-DC9A-453A-A82D-A75CAD503E15}" vid="{EA961113-7CC4-4569-8A6A-7BC2C1E2F401}"/>
    </a:ext>
  </a:extLst>
</a:theme>
</file>

<file path=docProps/app.xml><?xml version="1.0" encoding="utf-8"?>
<Properties xmlns="http://schemas.openxmlformats.org/officeDocument/2006/extended-properties" xmlns:vt="http://schemas.openxmlformats.org/officeDocument/2006/docPropsVTypes">
  <Template>Berlin</Template>
  <TotalTime>0</TotalTime>
  <Words>930</Words>
  <Application>Microsoft Office PowerPoint</Application>
  <PresentationFormat>Platekrāna</PresentationFormat>
  <Paragraphs>49</Paragraphs>
  <Slides>12</Slides>
  <Notes>0</Notes>
  <HiddenSlides>0</HiddenSlides>
  <MMClips>0</MMClips>
  <ScaleCrop>false</ScaleCrop>
  <HeadingPairs>
    <vt:vector size="4" baseType="variant">
      <vt:variant>
        <vt:lpstr>Dizains</vt:lpstr>
      </vt:variant>
      <vt:variant>
        <vt:i4>1</vt:i4>
      </vt:variant>
      <vt:variant>
        <vt:lpstr>Slaidu virsraksti</vt:lpstr>
      </vt:variant>
      <vt:variant>
        <vt:i4>12</vt:i4>
      </vt:variant>
    </vt:vector>
  </HeadingPairs>
  <TitlesOfParts>
    <vt:vector size="13" baseType="lpstr">
      <vt:lpstr>AccentBoxVTI</vt:lpstr>
      <vt:lpstr> Atbilde uz LELB sieviešu ordinācijas atcelšanu ārpus Latvijas robežām </vt:lpstr>
      <vt:lpstr>Notikums</vt:lpstr>
      <vt:lpstr>Pētījuma mērķis, uzdevumi un metode</vt:lpstr>
      <vt:lpstr>Partneru atbildes: PLF</vt:lpstr>
      <vt:lpstr>Partneru atbildes: EPBA</vt:lpstr>
      <vt:lpstr>Partneru atbildes: Dažādu Vācijas baznīcas pārstāvju izteikumi medijos</vt:lpstr>
      <vt:lpstr>Vācijas Ziemeļu Evaņģēliski Luteriskā baznīca</vt:lpstr>
      <vt:lpstr>Sarakste: Gerhards Ulrihs-Jānis Vanags</vt:lpstr>
      <vt:lpstr>Izstāšanās no EPBA</vt:lpstr>
      <vt:lpstr>Sarakste: Gerhards Ulrihs-Jānis Vanags</vt:lpstr>
      <vt:lpstr>Teoloģiskās tēmas</vt:lpstr>
      <vt:lpstr>Paldies par uzmanību!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Atbilde uz LELB sieviešu ordinācijas atcelšanu ārpus Latvijas robežām </dc:title>
  <dc:creator>Dace Balode</dc:creator>
  <cp:lastModifiedBy>Dace Balode</cp:lastModifiedBy>
  <cp:revision>4</cp:revision>
  <dcterms:created xsi:type="dcterms:W3CDTF">2023-04-28T05:13:55Z</dcterms:created>
  <dcterms:modified xsi:type="dcterms:W3CDTF">2023-06-30T13:39:30Z</dcterms:modified>
</cp:coreProperties>
</file>