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1"/>
  </p:sldMasterIdLst>
  <p:notesMasterIdLst>
    <p:notesMasterId r:id="rId18"/>
  </p:notesMasterIdLst>
  <p:sldIdLst>
    <p:sldId id="272" r:id="rId2"/>
    <p:sldId id="258" r:id="rId3"/>
    <p:sldId id="273" r:id="rId4"/>
    <p:sldId id="257" r:id="rId5"/>
    <p:sldId id="259" r:id="rId6"/>
    <p:sldId id="260" r:id="rId7"/>
    <p:sldId id="262" r:id="rId8"/>
    <p:sldId id="264" r:id="rId9"/>
    <p:sldId id="261" r:id="rId10"/>
    <p:sldId id="265" r:id="rId11"/>
    <p:sldId id="266" r:id="rId12"/>
    <p:sldId id="267" r:id="rId13"/>
    <p:sldId id="268" r:id="rId14"/>
    <p:sldId id="269" r:id="rId15"/>
    <p:sldId id="270" r:id="rId16"/>
    <p:sldId id="271" r:id="rId17"/>
  </p:sldIdLst>
  <p:sldSz cx="12192000" cy="6858000"/>
  <p:notesSz cx="6858000" cy="9144000"/>
  <p:defaultTextStyle>
    <a:defPPr>
      <a:defRPr lang="de-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B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p:restoredTop sz="95102"/>
  </p:normalViewPr>
  <p:slideViewPr>
    <p:cSldViewPr snapToGrid="0" snapToObjects="1">
      <p:cViewPr varScale="1">
        <p:scale>
          <a:sx n="122" d="100"/>
          <a:sy n="122" d="100"/>
        </p:scale>
        <p:origin x="6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EE2CA-0338-4161-BE02-9BF307B7EE16}"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n-US"/>
        </a:p>
      </dgm:t>
    </dgm:pt>
    <dgm:pt modelId="{7914BB84-3C87-47F7-87D6-47195CEBBA04}">
      <dgm:prSet custT="1"/>
      <dgm:spPr/>
      <dgm:t>
        <a:bodyPr/>
        <a:lstStyle/>
        <a:p>
          <a:r>
            <a:rPr lang="de-DE" sz="2000" b="1" baseline="0" dirty="0"/>
            <a:t>Zwischen 2016-20 wurden 23 Interviews mit 20 Frauen die in leitenden Positionen in den Gemeinden der LELK waren/sind. Publikation vorbereitet. </a:t>
          </a:r>
          <a:endParaRPr lang="en-US" sz="2000" dirty="0"/>
        </a:p>
      </dgm:t>
    </dgm:pt>
    <dgm:pt modelId="{EB8D8E26-D40F-4D39-8D2B-A40C61945D45}" type="parTrans" cxnId="{58573AEB-882A-43C3-BA71-4E1C63262B88}">
      <dgm:prSet/>
      <dgm:spPr/>
      <dgm:t>
        <a:bodyPr/>
        <a:lstStyle/>
        <a:p>
          <a:endParaRPr lang="en-US"/>
        </a:p>
      </dgm:t>
    </dgm:pt>
    <dgm:pt modelId="{8CD13262-301D-4C79-9D23-8E3D6BDF9D0A}" type="sibTrans" cxnId="{58573AEB-882A-43C3-BA71-4E1C63262B88}">
      <dgm:prSet/>
      <dgm:spPr/>
      <dgm:t>
        <a:bodyPr/>
        <a:lstStyle/>
        <a:p>
          <a:endParaRPr lang="en-US"/>
        </a:p>
      </dgm:t>
    </dgm:pt>
    <dgm:pt modelId="{374440E4-2128-4CD6-9DDC-A26E51B406E6}">
      <dgm:prSet custT="1"/>
      <dgm:spPr/>
      <dgm:t>
        <a:bodyPr/>
        <a:lstStyle/>
        <a:p>
          <a:r>
            <a:rPr lang="de-DE" sz="1800" b="1" baseline="0" dirty="0"/>
            <a:t>2020 wurde eine theologische-anthropologische Untersuchung durchgeführt.  Publikation </a:t>
          </a:r>
          <a:r>
            <a:rPr lang="de-DE" sz="1800" i="1" dirty="0"/>
            <a:t>(</a:t>
          </a:r>
          <a:r>
            <a:rPr lang="de-DE" sz="1800" i="1" dirty="0" err="1"/>
            <a:t>Un</a:t>
          </a:r>
          <a:r>
            <a:rPr lang="de-DE" sz="1800" i="1" dirty="0"/>
            <a:t>-)Sichtbare Frauen: Geschlecht und geistliches Amt in der Lutherischen Kirche</a:t>
          </a:r>
          <a:r>
            <a:rPr lang="de-DE" sz="1800" b="1" baseline="0" dirty="0"/>
            <a:t>. </a:t>
          </a:r>
          <a:r>
            <a:rPr lang="de-DE" sz="1800" b="1" baseline="0" dirty="0">
              <a:highlight>
                <a:srgbClr val="FFFF00"/>
              </a:highlight>
            </a:rPr>
            <a:t>(</a:t>
          </a:r>
          <a:r>
            <a:rPr lang="de-DE" sz="1800" b="1" baseline="0" dirty="0">
              <a:solidFill>
                <a:srgbClr val="C00000"/>
              </a:solidFill>
              <a:highlight>
                <a:srgbClr val="FFFF00"/>
              </a:highlight>
            </a:rPr>
            <a:t>Finanzierung: Frauenwerk GAW)</a:t>
          </a:r>
          <a:endParaRPr lang="en-US" sz="1800" dirty="0">
            <a:solidFill>
              <a:srgbClr val="C00000"/>
            </a:solidFill>
            <a:highlight>
              <a:srgbClr val="FFFF00"/>
            </a:highlight>
          </a:endParaRPr>
        </a:p>
      </dgm:t>
    </dgm:pt>
    <dgm:pt modelId="{5D335FC1-FE79-4025-842C-A231A5E29655}" type="parTrans" cxnId="{EB940BFA-CDA8-44CB-95C4-0696A4A91266}">
      <dgm:prSet/>
      <dgm:spPr/>
      <dgm:t>
        <a:bodyPr/>
        <a:lstStyle/>
        <a:p>
          <a:endParaRPr lang="en-US"/>
        </a:p>
      </dgm:t>
    </dgm:pt>
    <dgm:pt modelId="{1E7396B9-D39C-4FBF-8BDE-287461E4CD88}" type="sibTrans" cxnId="{EB940BFA-CDA8-44CB-95C4-0696A4A91266}">
      <dgm:prSet/>
      <dgm:spPr/>
      <dgm:t>
        <a:bodyPr/>
        <a:lstStyle/>
        <a:p>
          <a:endParaRPr lang="en-US"/>
        </a:p>
      </dgm:t>
    </dgm:pt>
    <dgm:pt modelId="{349FF05A-D1D5-4CEC-9810-F256E5BDB55C}">
      <dgm:prSet custT="1"/>
      <dgm:spPr/>
      <dgm:t>
        <a:bodyPr/>
        <a:lstStyle/>
        <a:p>
          <a:r>
            <a:rPr lang="de-DE" sz="2000" b="1" baseline="0" dirty="0"/>
            <a:t>Berichte über die Frauenordination in der theologischen Zeitschrift „</a:t>
          </a:r>
          <a:r>
            <a:rPr lang="de-DE" sz="2000" b="1" baseline="0" dirty="0" err="1"/>
            <a:t>Ceļš</a:t>
          </a:r>
          <a:r>
            <a:rPr lang="de-DE" sz="2000" b="1" baseline="0" dirty="0"/>
            <a:t>““</a:t>
          </a:r>
          <a:r>
            <a:rPr lang="de-DE" sz="2000" b="1" i="1" baseline="0" dirty="0"/>
            <a:t>The Way</a:t>
          </a:r>
          <a:r>
            <a:rPr lang="de-DE" sz="2000" b="1" baseline="0" dirty="0"/>
            <a:t>“ der Theologischen Fakultät der Universität Lettlands.</a:t>
          </a:r>
          <a:endParaRPr lang="en-US" sz="2000" dirty="0"/>
        </a:p>
      </dgm:t>
    </dgm:pt>
    <dgm:pt modelId="{C05469E8-AA2D-4D28-9844-9234920B1600}" type="parTrans" cxnId="{D2F8DB6D-CD5C-45ED-B72C-6A13287271AD}">
      <dgm:prSet/>
      <dgm:spPr/>
      <dgm:t>
        <a:bodyPr/>
        <a:lstStyle/>
        <a:p>
          <a:endParaRPr lang="en-US"/>
        </a:p>
      </dgm:t>
    </dgm:pt>
    <dgm:pt modelId="{5AD51EFC-9233-432D-9604-E68CF51B354C}" type="sibTrans" cxnId="{D2F8DB6D-CD5C-45ED-B72C-6A13287271AD}">
      <dgm:prSet/>
      <dgm:spPr/>
      <dgm:t>
        <a:bodyPr/>
        <a:lstStyle/>
        <a:p>
          <a:endParaRPr lang="en-US"/>
        </a:p>
      </dgm:t>
    </dgm:pt>
    <dgm:pt modelId="{BAB1855E-7AD2-7C48-8827-460C6DBFC837}">
      <dgm:prSet/>
      <dgm:spPr/>
      <dgm:t>
        <a:bodyPr/>
        <a:lstStyle/>
        <a:p>
          <a:r>
            <a:rPr lang="de-DE" b="1" dirty="0"/>
            <a:t>2021-2023 Projekt: Religion und Gleichstellung der Geschlechter: baltische und nordische Entwicklungen https://</a:t>
          </a:r>
          <a:r>
            <a:rPr lang="de-DE" b="1" dirty="0" err="1"/>
            <a:t>www.religionandgender.eu</a:t>
          </a:r>
          <a:endParaRPr lang="de-DE" b="1" dirty="0"/>
        </a:p>
      </dgm:t>
    </dgm:pt>
    <dgm:pt modelId="{01CE32E8-F776-5143-814E-BF401D685462}" type="parTrans" cxnId="{DCD3F930-6B4E-BF46-A5AE-C990503C709A}">
      <dgm:prSet/>
      <dgm:spPr/>
      <dgm:t>
        <a:bodyPr/>
        <a:lstStyle/>
        <a:p>
          <a:endParaRPr lang="de-DE"/>
        </a:p>
      </dgm:t>
    </dgm:pt>
    <dgm:pt modelId="{566F3170-49E0-0C46-B8B9-6E4D18346DF0}" type="sibTrans" cxnId="{DCD3F930-6B4E-BF46-A5AE-C990503C709A}">
      <dgm:prSet/>
      <dgm:spPr/>
      <dgm:t>
        <a:bodyPr/>
        <a:lstStyle/>
        <a:p>
          <a:endParaRPr lang="de-DE"/>
        </a:p>
      </dgm:t>
    </dgm:pt>
    <dgm:pt modelId="{F8CF4EB3-CF75-0649-9519-38B51A979859}">
      <dgm:prSet/>
      <dgm:spPr/>
      <dgm:t>
        <a:bodyPr/>
        <a:lstStyle/>
        <a:p>
          <a:r>
            <a:rPr lang="de-DE" b="1" dirty="0"/>
            <a:t>2022-2024 Projekt: Das Geschlecht und Glauben zu leben: Der Fall der Nichtordination der Frauen in der ELKL</a:t>
          </a:r>
        </a:p>
      </dgm:t>
    </dgm:pt>
    <dgm:pt modelId="{E034DA17-ED9C-6D45-A8E6-03D06CF764A4}" type="parTrans" cxnId="{35C34798-4E9C-9341-BC01-11D142791CCB}">
      <dgm:prSet/>
      <dgm:spPr/>
      <dgm:t>
        <a:bodyPr/>
        <a:lstStyle/>
        <a:p>
          <a:endParaRPr lang="de-DE"/>
        </a:p>
      </dgm:t>
    </dgm:pt>
    <dgm:pt modelId="{77C1D263-CB29-DA4C-9961-2DC4FF28AF24}" type="sibTrans" cxnId="{35C34798-4E9C-9341-BC01-11D142791CCB}">
      <dgm:prSet/>
      <dgm:spPr/>
      <dgm:t>
        <a:bodyPr/>
        <a:lstStyle/>
        <a:p>
          <a:endParaRPr lang="de-DE"/>
        </a:p>
      </dgm:t>
    </dgm:pt>
    <dgm:pt modelId="{EB368BF5-E750-6143-8058-CEC01464DB95}" type="pres">
      <dgm:prSet presAssocID="{845EE2CA-0338-4161-BE02-9BF307B7EE16}" presName="Name0" presStyleCnt="0">
        <dgm:presLayoutVars>
          <dgm:dir/>
          <dgm:animLvl val="lvl"/>
          <dgm:resizeHandles val="exact"/>
        </dgm:presLayoutVars>
      </dgm:prSet>
      <dgm:spPr/>
    </dgm:pt>
    <dgm:pt modelId="{7386048A-83EE-1140-BC25-3B76DF9BFD32}" type="pres">
      <dgm:prSet presAssocID="{F8CF4EB3-CF75-0649-9519-38B51A979859}" presName="boxAndChildren" presStyleCnt="0"/>
      <dgm:spPr/>
    </dgm:pt>
    <dgm:pt modelId="{69A0B1F2-6B2F-9042-9EB5-F4852A54C271}" type="pres">
      <dgm:prSet presAssocID="{F8CF4EB3-CF75-0649-9519-38B51A979859}" presName="parentTextBox" presStyleLbl="node1" presStyleIdx="0" presStyleCnt="5"/>
      <dgm:spPr/>
    </dgm:pt>
    <dgm:pt modelId="{4A110B22-7A2C-6D4D-BE52-8EE6CCC171BE}" type="pres">
      <dgm:prSet presAssocID="{566F3170-49E0-0C46-B8B9-6E4D18346DF0}" presName="sp" presStyleCnt="0"/>
      <dgm:spPr/>
    </dgm:pt>
    <dgm:pt modelId="{34A0DBDE-F764-6342-88E9-3A34B9EFD9A3}" type="pres">
      <dgm:prSet presAssocID="{BAB1855E-7AD2-7C48-8827-460C6DBFC837}" presName="arrowAndChildren" presStyleCnt="0"/>
      <dgm:spPr/>
    </dgm:pt>
    <dgm:pt modelId="{1574E12C-B8DA-194A-A81C-227CC42DB6B4}" type="pres">
      <dgm:prSet presAssocID="{BAB1855E-7AD2-7C48-8827-460C6DBFC837}" presName="parentTextArrow" presStyleLbl="node1" presStyleIdx="1" presStyleCnt="5"/>
      <dgm:spPr/>
    </dgm:pt>
    <dgm:pt modelId="{1DA71810-4E3D-1B46-B502-0A8BBFAB69EB}" type="pres">
      <dgm:prSet presAssocID="{1E7396B9-D39C-4FBF-8BDE-287461E4CD88}" presName="sp" presStyleCnt="0"/>
      <dgm:spPr/>
    </dgm:pt>
    <dgm:pt modelId="{40A50306-902B-9A44-BB44-D41B353BB802}" type="pres">
      <dgm:prSet presAssocID="{374440E4-2128-4CD6-9DDC-A26E51B406E6}" presName="arrowAndChildren" presStyleCnt="0"/>
      <dgm:spPr/>
    </dgm:pt>
    <dgm:pt modelId="{76DBE279-60A8-6845-BF30-773D4F37755F}" type="pres">
      <dgm:prSet presAssocID="{374440E4-2128-4CD6-9DDC-A26E51B406E6}" presName="parentTextArrow" presStyleLbl="node1" presStyleIdx="2" presStyleCnt="5"/>
      <dgm:spPr/>
    </dgm:pt>
    <dgm:pt modelId="{6BECCE6E-E211-C048-9CC2-357B3EB6B898}" type="pres">
      <dgm:prSet presAssocID="{8CD13262-301D-4C79-9D23-8E3D6BDF9D0A}" presName="sp" presStyleCnt="0"/>
      <dgm:spPr/>
    </dgm:pt>
    <dgm:pt modelId="{B584760D-F661-F448-A748-9DD719817716}" type="pres">
      <dgm:prSet presAssocID="{7914BB84-3C87-47F7-87D6-47195CEBBA04}" presName="arrowAndChildren" presStyleCnt="0"/>
      <dgm:spPr/>
    </dgm:pt>
    <dgm:pt modelId="{743F5E25-48A9-654A-8616-5C41255D2BD0}" type="pres">
      <dgm:prSet presAssocID="{7914BB84-3C87-47F7-87D6-47195CEBBA04}" presName="parentTextArrow" presStyleLbl="node1" presStyleIdx="3" presStyleCnt="5"/>
      <dgm:spPr/>
    </dgm:pt>
    <dgm:pt modelId="{B44F407D-02CF-F348-A494-3C5B24F8EB81}" type="pres">
      <dgm:prSet presAssocID="{5AD51EFC-9233-432D-9604-E68CF51B354C}" presName="sp" presStyleCnt="0"/>
      <dgm:spPr/>
    </dgm:pt>
    <dgm:pt modelId="{94765393-B4C1-0841-90BA-8E8B85D0E55D}" type="pres">
      <dgm:prSet presAssocID="{349FF05A-D1D5-4CEC-9810-F256E5BDB55C}" presName="arrowAndChildren" presStyleCnt="0"/>
      <dgm:spPr/>
    </dgm:pt>
    <dgm:pt modelId="{29E7B4C4-07C2-884E-AF38-A1F5171BC199}" type="pres">
      <dgm:prSet presAssocID="{349FF05A-D1D5-4CEC-9810-F256E5BDB55C}" presName="parentTextArrow" presStyleLbl="node1" presStyleIdx="4" presStyleCnt="5"/>
      <dgm:spPr/>
    </dgm:pt>
  </dgm:ptLst>
  <dgm:cxnLst>
    <dgm:cxn modelId="{8387B00B-B42B-6745-9AB8-481E57877A0B}" type="presOf" srcId="{F8CF4EB3-CF75-0649-9519-38B51A979859}" destId="{69A0B1F2-6B2F-9042-9EB5-F4852A54C271}" srcOrd="0" destOrd="0" presId="urn:microsoft.com/office/officeart/2005/8/layout/process4"/>
    <dgm:cxn modelId="{81B44424-DDAF-E445-AE76-80C1454C992C}" type="presOf" srcId="{845EE2CA-0338-4161-BE02-9BF307B7EE16}" destId="{EB368BF5-E750-6143-8058-CEC01464DB95}" srcOrd="0" destOrd="0" presId="urn:microsoft.com/office/officeart/2005/8/layout/process4"/>
    <dgm:cxn modelId="{DCD3F930-6B4E-BF46-A5AE-C990503C709A}" srcId="{845EE2CA-0338-4161-BE02-9BF307B7EE16}" destId="{BAB1855E-7AD2-7C48-8827-460C6DBFC837}" srcOrd="3" destOrd="0" parTransId="{01CE32E8-F776-5143-814E-BF401D685462}" sibTransId="{566F3170-49E0-0C46-B8B9-6E4D18346DF0}"/>
    <dgm:cxn modelId="{44C2A46C-36FC-F140-9B04-3E219EE3E9D1}" type="presOf" srcId="{374440E4-2128-4CD6-9DDC-A26E51B406E6}" destId="{76DBE279-60A8-6845-BF30-773D4F37755F}" srcOrd="0" destOrd="0" presId="urn:microsoft.com/office/officeart/2005/8/layout/process4"/>
    <dgm:cxn modelId="{D2F8DB6D-CD5C-45ED-B72C-6A13287271AD}" srcId="{845EE2CA-0338-4161-BE02-9BF307B7EE16}" destId="{349FF05A-D1D5-4CEC-9810-F256E5BDB55C}" srcOrd="0" destOrd="0" parTransId="{C05469E8-AA2D-4D28-9844-9234920B1600}" sibTransId="{5AD51EFC-9233-432D-9604-E68CF51B354C}"/>
    <dgm:cxn modelId="{389F1781-8250-F34F-A3BA-188407B0778D}" type="presOf" srcId="{349FF05A-D1D5-4CEC-9810-F256E5BDB55C}" destId="{29E7B4C4-07C2-884E-AF38-A1F5171BC199}" srcOrd="0" destOrd="0" presId="urn:microsoft.com/office/officeart/2005/8/layout/process4"/>
    <dgm:cxn modelId="{06F1AC94-666A-4441-8A9A-FF6F7C198FFE}" type="presOf" srcId="{7914BB84-3C87-47F7-87D6-47195CEBBA04}" destId="{743F5E25-48A9-654A-8616-5C41255D2BD0}" srcOrd="0" destOrd="0" presId="urn:microsoft.com/office/officeart/2005/8/layout/process4"/>
    <dgm:cxn modelId="{35C34798-4E9C-9341-BC01-11D142791CCB}" srcId="{845EE2CA-0338-4161-BE02-9BF307B7EE16}" destId="{F8CF4EB3-CF75-0649-9519-38B51A979859}" srcOrd="4" destOrd="0" parTransId="{E034DA17-ED9C-6D45-A8E6-03D06CF764A4}" sibTransId="{77C1D263-CB29-DA4C-9961-2DC4FF28AF24}"/>
    <dgm:cxn modelId="{58573AEB-882A-43C3-BA71-4E1C63262B88}" srcId="{845EE2CA-0338-4161-BE02-9BF307B7EE16}" destId="{7914BB84-3C87-47F7-87D6-47195CEBBA04}" srcOrd="1" destOrd="0" parTransId="{EB8D8E26-D40F-4D39-8D2B-A40C61945D45}" sibTransId="{8CD13262-301D-4C79-9D23-8E3D6BDF9D0A}"/>
    <dgm:cxn modelId="{EB940BFA-CDA8-44CB-95C4-0696A4A91266}" srcId="{845EE2CA-0338-4161-BE02-9BF307B7EE16}" destId="{374440E4-2128-4CD6-9DDC-A26E51B406E6}" srcOrd="2" destOrd="0" parTransId="{5D335FC1-FE79-4025-842C-A231A5E29655}" sibTransId="{1E7396B9-D39C-4FBF-8BDE-287461E4CD88}"/>
    <dgm:cxn modelId="{D50DF6FB-CEDE-E144-91E0-171607C92485}" type="presOf" srcId="{BAB1855E-7AD2-7C48-8827-460C6DBFC837}" destId="{1574E12C-B8DA-194A-A81C-227CC42DB6B4}" srcOrd="0" destOrd="0" presId="urn:microsoft.com/office/officeart/2005/8/layout/process4"/>
    <dgm:cxn modelId="{A0FD1A12-30EA-F348-B0BE-2B56A12B3BCE}" type="presParOf" srcId="{EB368BF5-E750-6143-8058-CEC01464DB95}" destId="{7386048A-83EE-1140-BC25-3B76DF9BFD32}" srcOrd="0" destOrd="0" presId="urn:microsoft.com/office/officeart/2005/8/layout/process4"/>
    <dgm:cxn modelId="{0729FDBA-DA7A-9C42-B792-E385A383B99E}" type="presParOf" srcId="{7386048A-83EE-1140-BC25-3B76DF9BFD32}" destId="{69A0B1F2-6B2F-9042-9EB5-F4852A54C271}" srcOrd="0" destOrd="0" presId="urn:microsoft.com/office/officeart/2005/8/layout/process4"/>
    <dgm:cxn modelId="{9D741088-0FB7-0D40-A9B3-9E3677DFFCC4}" type="presParOf" srcId="{EB368BF5-E750-6143-8058-CEC01464DB95}" destId="{4A110B22-7A2C-6D4D-BE52-8EE6CCC171BE}" srcOrd="1" destOrd="0" presId="urn:microsoft.com/office/officeart/2005/8/layout/process4"/>
    <dgm:cxn modelId="{89B2C809-588B-954F-BC96-C62532FCE9F4}" type="presParOf" srcId="{EB368BF5-E750-6143-8058-CEC01464DB95}" destId="{34A0DBDE-F764-6342-88E9-3A34B9EFD9A3}" srcOrd="2" destOrd="0" presId="urn:microsoft.com/office/officeart/2005/8/layout/process4"/>
    <dgm:cxn modelId="{1A4118E2-7C2B-754A-B95F-F94BF5974861}" type="presParOf" srcId="{34A0DBDE-F764-6342-88E9-3A34B9EFD9A3}" destId="{1574E12C-B8DA-194A-A81C-227CC42DB6B4}" srcOrd="0" destOrd="0" presId="urn:microsoft.com/office/officeart/2005/8/layout/process4"/>
    <dgm:cxn modelId="{3FAE3EBD-1C7F-5743-900C-D3C21DC8FC88}" type="presParOf" srcId="{EB368BF5-E750-6143-8058-CEC01464DB95}" destId="{1DA71810-4E3D-1B46-B502-0A8BBFAB69EB}" srcOrd="3" destOrd="0" presId="urn:microsoft.com/office/officeart/2005/8/layout/process4"/>
    <dgm:cxn modelId="{6EAD9D62-CAE1-0146-B161-5ED5EFE69433}" type="presParOf" srcId="{EB368BF5-E750-6143-8058-CEC01464DB95}" destId="{40A50306-902B-9A44-BB44-D41B353BB802}" srcOrd="4" destOrd="0" presId="urn:microsoft.com/office/officeart/2005/8/layout/process4"/>
    <dgm:cxn modelId="{4BE086DB-AAF4-C048-9807-4A1C799C0220}" type="presParOf" srcId="{40A50306-902B-9A44-BB44-D41B353BB802}" destId="{76DBE279-60A8-6845-BF30-773D4F37755F}" srcOrd="0" destOrd="0" presId="urn:microsoft.com/office/officeart/2005/8/layout/process4"/>
    <dgm:cxn modelId="{E9E2643B-0D05-9F4B-B8A1-76532CBEF8BE}" type="presParOf" srcId="{EB368BF5-E750-6143-8058-CEC01464DB95}" destId="{6BECCE6E-E211-C048-9CC2-357B3EB6B898}" srcOrd="5" destOrd="0" presId="urn:microsoft.com/office/officeart/2005/8/layout/process4"/>
    <dgm:cxn modelId="{AF033868-86B9-A041-ADCC-4FEB6D95BC9C}" type="presParOf" srcId="{EB368BF5-E750-6143-8058-CEC01464DB95}" destId="{B584760D-F661-F448-A748-9DD719817716}" srcOrd="6" destOrd="0" presId="urn:microsoft.com/office/officeart/2005/8/layout/process4"/>
    <dgm:cxn modelId="{6116E569-1F77-A74C-AE71-0AF58889B808}" type="presParOf" srcId="{B584760D-F661-F448-A748-9DD719817716}" destId="{743F5E25-48A9-654A-8616-5C41255D2BD0}" srcOrd="0" destOrd="0" presId="urn:microsoft.com/office/officeart/2005/8/layout/process4"/>
    <dgm:cxn modelId="{08445C1B-DAA5-5147-8B3F-4E404CCCD870}" type="presParOf" srcId="{EB368BF5-E750-6143-8058-CEC01464DB95}" destId="{B44F407D-02CF-F348-A494-3C5B24F8EB81}" srcOrd="7" destOrd="0" presId="urn:microsoft.com/office/officeart/2005/8/layout/process4"/>
    <dgm:cxn modelId="{50C19E5E-2D49-7D48-8DDE-CC5DE9BB21D7}" type="presParOf" srcId="{EB368BF5-E750-6143-8058-CEC01464DB95}" destId="{94765393-B4C1-0841-90BA-8E8B85D0E55D}" srcOrd="8" destOrd="0" presId="urn:microsoft.com/office/officeart/2005/8/layout/process4"/>
    <dgm:cxn modelId="{364FD572-A98C-D74C-853C-CEAF983FF867}" type="presParOf" srcId="{94765393-B4C1-0841-90BA-8E8B85D0E55D}" destId="{29E7B4C4-07C2-884E-AF38-A1F5171BC19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8BD8A-C54A-440A-AC79-7C01F0F975D1}"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C9A38E5D-DD98-4257-8C23-1947286E42E7}">
      <dgm:prSet custT="1"/>
      <dgm:spPr/>
      <dgm:t>
        <a:bodyPr/>
        <a:lstStyle/>
        <a:p>
          <a:r>
            <a:rPr lang="en-GB" sz="2000" dirty="0"/>
            <a:t>1993 </a:t>
          </a:r>
          <a:r>
            <a:rPr lang="en-GB" sz="2000" dirty="0" err="1"/>
            <a:t>etwa</a:t>
          </a:r>
          <a:r>
            <a:rPr lang="en-GB" sz="2000" dirty="0"/>
            <a:t> 11 </a:t>
          </a:r>
          <a:r>
            <a:rPr lang="en-GB" sz="2000" dirty="0" err="1"/>
            <a:t>ordinierte</a:t>
          </a:r>
          <a:r>
            <a:rPr lang="en-GB" sz="2000" dirty="0"/>
            <a:t> Frauen</a:t>
          </a:r>
        </a:p>
        <a:p>
          <a:r>
            <a:rPr lang="en-GB" sz="2000" dirty="0" err="1"/>
            <a:t>Noch</a:t>
          </a:r>
          <a:r>
            <a:rPr lang="en-GB" sz="2000" dirty="0"/>
            <a:t> </a:t>
          </a:r>
          <a:r>
            <a:rPr lang="en-GB" sz="2000" dirty="0" err="1"/>
            <a:t>weitere</a:t>
          </a:r>
          <a:r>
            <a:rPr lang="en-GB" sz="2000" dirty="0"/>
            <a:t> </a:t>
          </a:r>
          <a:r>
            <a:rPr lang="en-GB" sz="2000" dirty="0" err="1"/>
            <a:t>Theologiestudentinnen</a:t>
          </a:r>
          <a:r>
            <a:rPr lang="en-GB" sz="2000" dirty="0"/>
            <a:t>, </a:t>
          </a:r>
          <a:r>
            <a:rPr lang="en-GB" sz="2000" dirty="0" err="1"/>
            <a:t>auch</a:t>
          </a:r>
          <a:r>
            <a:rPr lang="en-GB" sz="2000" dirty="0"/>
            <a:t> in der </a:t>
          </a:r>
          <a:r>
            <a:rPr lang="en-GB" sz="2000" dirty="0" err="1"/>
            <a:t>Gemeindeleitung</a:t>
          </a:r>
          <a:r>
            <a:rPr lang="en-GB" sz="2000" dirty="0"/>
            <a:t>, </a:t>
          </a:r>
          <a:r>
            <a:rPr lang="en-GB" sz="2000" dirty="0" err="1"/>
            <a:t>einige</a:t>
          </a:r>
          <a:r>
            <a:rPr lang="en-GB" sz="2000" dirty="0"/>
            <a:t> </a:t>
          </a:r>
          <a:r>
            <a:rPr lang="en-GB" sz="2000" dirty="0" err="1"/>
            <a:t>haben</a:t>
          </a:r>
          <a:r>
            <a:rPr lang="en-GB" sz="2000" dirty="0"/>
            <a:t> </a:t>
          </a:r>
          <a:r>
            <a:rPr lang="en-GB" sz="2000" dirty="0" err="1"/>
            <a:t>Lettland</a:t>
          </a:r>
          <a:r>
            <a:rPr lang="en-GB" sz="2000" dirty="0"/>
            <a:t> </a:t>
          </a:r>
          <a:r>
            <a:rPr lang="en-GB" sz="2000" dirty="0" err="1"/>
            <a:t>verlassen</a:t>
          </a:r>
          <a:r>
            <a:rPr lang="en-GB" sz="2000" dirty="0"/>
            <a:t> </a:t>
          </a:r>
          <a:endParaRPr lang="en-US" sz="2000" dirty="0"/>
        </a:p>
      </dgm:t>
    </dgm:pt>
    <dgm:pt modelId="{0CBAAA9D-B5FA-4710-A49F-7FD83DA3A10F}" type="parTrans" cxnId="{F857552E-3CDA-4493-8BF2-167758E839C8}">
      <dgm:prSet/>
      <dgm:spPr/>
      <dgm:t>
        <a:bodyPr/>
        <a:lstStyle/>
        <a:p>
          <a:endParaRPr lang="en-US"/>
        </a:p>
      </dgm:t>
    </dgm:pt>
    <dgm:pt modelId="{8D25410B-5D1A-47AB-8FA9-E5482D5AEED9}" type="sibTrans" cxnId="{F857552E-3CDA-4493-8BF2-167758E839C8}">
      <dgm:prSet/>
      <dgm:spPr/>
      <dgm:t>
        <a:bodyPr/>
        <a:lstStyle/>
        <a:p>
          <a:endParaRPr lang="en-US"/>
        </a:p>
      </dgm:t>
    </dgm:pt>
    <dgm:pt modelId="{C8DBB5CC-CCB5-4E21-A50A-F64CDB513695}">
      <dgm:prSet custT="1"/>
      <dgm:spPr/>
      <dgm:t>
        <a:bodyPr/>
        <a:lstStyle/>
        <a:p>
          <a:r>
            <a:rPr lang="en-GB" sz="1800" dirty="0"/>
            <a:t>2016 </a:t>
          </a:r>
          <a:r>
            <a:rPr lang="en-GB" sz="1800" dirty="0" err="1"/>
            <a:t>noch</a:t>
          </a:r>
          <a:r>
            <a:rPr lang="en-GB" sz="1800" dirty="0"/>
            <a:t> 12  </a:t>
          </a:r>
          <a:r>
            <a:rPr lang="en-GB" sz="1800" dirty="0" err="1"/>
            <a:t>Evangelistinnen</a:t>
          </a:r>
          <a:r>
            <a:rPr lang="en-GB" sz="1800" dirty="0"/>
            <a:t>, 4 </a:t>
          </a:r>
          <a:r>
            <a:rPr lang="en-GB" sz="1800" dirty="0" err="1"/>
            <a:t>Evangelistinnen</a:t>
          </a:r>
          <a:r>
            <a:rPr lang="en-GB" sz="1800" dirty="0"/>
            <a:t> </a:t>
          </a:r>
          <a:r>
            <a:rPr lang="en-GB" sz="1800" dirty="0" err="1"/>
            <a:t>stellvertretende</a:t>
          </a:r>
          <a:r>
            <a:rPr lang="en-GB" sz="1800" dirty="0"/>
            <a:t> </a:t>
          </a:r>
          <a:r>
            <a:rPr lang="en-GB" sz="1800" dirty="0" err="1"/>
            <a:t>Pastorinnen</a:t>
          </a:r>
          <a:r>
            <a:rPr lang="en-GB" sz="1800" dirty="0"/>
            <a:t>, 1 </a:t>
          </a:r>
          <a:r>
            <a:rPr lang="en-GB" sz="1800" dirty="0" err="1"/>
            <a:t>Hilfspastorin</a:t>
          </a:r>
          <a:r>
            <a:rPr lang="en-GB" sz="1800" dirty="0"/>
            <a:t>, 1 </a:t>
          </a:r>
          <a:r>
            <a:rPr lang="en-GB" sz="1800" dirty="0" err="1"/>
            <a:t>Pastorin</a:t>
          </a:r>
          <a:r>
            <a:rPr lang="en-GB" sz="1800" dirty="0"/>
            <a:t> emerita, 1 </a:t>
          </a:r>
          <a:r>
            <a:rPr lang="en-GB" sz="1800" dirty="0" err="1"/>
            <a:t>beurlaubte</a:t>
          </a:r>
          <a:r>
            <a:rPr lang="en-GB" sz="1800" dirty="0"/>
            <a:t> </a:t>
          </a:r>
          <a:r>
            <a:rPr lang="en-GB" sz="1800" dirty="0" err="1"/>
            <a:t>Pastorin</a:t>
          </a:r>
          <a:endParaRPr lang="en-US" sz="1800" dirty="0"/>
        </a:p>
      </dgm:t>
    </dgm:pt>
    <dgm:pt modelId="{7CBC4F41-1AEC-4FB2-8AEA-1C713A3060D3}" type="parTrans" cxnId="{FFAF2637-1F77-4210-83C8-B296F094ADE0}">
      <dgm:prSet/>
      <dgm:spPr/>
      <dgm:t>
        <a:bodyPr/>
        <a:lstStyle/>
        <a:p>
          <a:endParaRPr lang="en-US"/>
        </a:p>
      </dgm:t>
    </dgm:pt>
    <dgm:pt modelId="{B731779D-9339-4F45-8DA4-D97C6E4514FA}" type="sibTrans" cxnId="{FFAF2637-1F77-4210-83C8-B296F094ADE0}">
      <dgm:prSet/>
      <dgm:spPr/>
      <dgm:t>
        <a:bodyPr/>
        <a:lstStyle/>
        <a:p>
          <a:endParaRPr lang="en-US"/>
        </a:p>
      </dgm:t>
    </dgm:pt>
    <dgm:pt modelId="{77F64639-1BFA-4BE3-827A-AC8A24DC6923}">
      <dgm:prSet custT="1"/>
      <dgm:spPr/>
      <dgm:t>
        <a:bodyPr/>
        <a:lstStyle/>
        <a:p>
          <a:r>
            <a:rPr lang="en-GB" sz="2000" dirty="0"/>
            <a:t>2022 </a:t>
          </a:r>
          <a:r>
            <a:rPr lang="en-GB" sz="2000" dirty="0" err="1"/>
            <a:t>Personale</a:t>
          </a:r>
          <a:r>
            <a:rPr lang="en-GB" sz="2000" dirty="0"/>
            <a:t> </a:t>
          </a:r>
          <a:r>
            <a:rPr lang="en-GB" sz="2000" dirty="0" err="1"/>
            <a:t>Veränderungen</a:t>
          </a:r>
          <a:r>
            <a:rPr lang="en-GB" sz="2000" dirty="0"/>
            <a:t>, die </a:t>
          </a:r>
          <a:r>
            <a:rPr lang="en-GB" sz="2000" dirty="0" err="1"/>
            <a:t>Zahl</a:t>
          </a:r>
          <a:r>
            <a:rPr lang="en-GB" sz="2000" dirty="0"/>
            <a:t> </a:t>
          </a:r>
          <a:r>
            <a:rPr lang="en-GB" sz="2000" dirty="0" err="1"/>
            <a:t>aber</a:t>
          </a:r>
          <a:r>
            <a:rPr lang="en-GB" sz="2000" dirty="0"/>
            <a:t> der </a:t>
          </a:r>
          <a:r>
            <a:rPr lang="en-GB" sz="2000" dirty="0" err="1"/>
            <a:t>Evangelistinnen</a:t>
          </a:r>
          <a:r>
            <a:rPr lang="en-GB" sz="2000" dirty="0"/>
            <a:t> </a:t>
          </a:r>
          <a:r>
            <a:rPr lang="en-GB" sz="2000" dirty="0" err="1"/>
            <a:t>bleibt</a:t>
          </a:r>
          <a:r>
            <a:rPr lang="en-GB" sz="2000" dirty="0"/>
            <a:t> 12, 1 </a:t>
          </a:r>
          <a:r>
            <a:rPr lang="en-GB" sz="2000" dirty="0" err="1"/>
            <a:t>Evangelistin</a:t>
          </a:r>
          <a:r>
            <a:rPr lang="en-GB" sz="2000" dirty="0"/>
            <a:t> </a:t>
          </a:r>
          <a:r>
            <a:rPr lang="en-GB" sz="2000" dirty="0" err="1"/>
            <a:t>stellvertretende</a:t>
          </a:r>
          <a:r>
            <a:rPr lang="en-GB" sz="2000" dirty="0"/>
            <a:t> </a:t>
          </a:r>
          <a:r>
            <a:rPr lang="en-GB" sz="2000" dirty="0" err="1"/>
            <a:t>Pastorin</a:t>
          </a:r>
          <a:r>
            <a:rPr lang="en-GB" sz="2000" dirty="0"/>
            <a:t>, 1 </a:t>
          </a:r>
          <a:r>
            <a:rPr lang="en-GB" sz="2000" dirty="0" err="1"/>
            <a:t>Hilfspastorin</a:t>
          </a:r>
          <a:r>
            <a:rPr lang="en-GB" sz="2000" dirty="0"/>
            <a:t>,  2Pastorinnen </a:t>
          </a:r>
          <a:r>
            <a:rPr lang="en-GB" sz="2000" dirty="0" err="1"/>
            <a:t>emeritas</a:t>
          </a:r>
          <a:r>
            <a:rPr lang="en-GB" sz="2000" dirty="0"/>
            <a:t> </a:t>
          </a:r>
          <a:endParaRPr lang="en-US" sz="2000" dirty="0"/>
        </a:p>
      </dgm:t>
    </dgm:pt>
    <dgm:pt modelId="{515F3911-3732-411A-AE83-3248E214F777}" type="parTrans" cxnId="{ABD5CD90-ACBF-49D7-9AAF-7FDA853F3B92}">
      <dgm:prSet/>
      <dgm:spPr/>
      <dgm:t>
        <a:bodyPr/>
        <a:lstStyle/>
        <a:p>
          <a:endParaRPr lang="en-US"/>
        </a:p>
      </dgm:t>
    </dgm:pt>
    <dgm:pt modelId="{525EF8BB-760B-4520-B73B-DE4F481A8F4C}" type="sibTrans" cxnId="{ABD5CD90-ACBF-49D7-9AAF-7FDA853F3B92}">
      <dgm:prSet/>
      <dgm:spPr/>
      <dgm:t>
        <a:bodyPr/>
        <a:lstStyle/>
        <a:p>
          <a:endParaRPr lang="en-US"/>
        </a:p>
      </dgm:t>
    </dgm:pt>
    <dgm:pt modelId="{C5A1ED0C-C219-3840-8EF6-7853E6E762C7}" type="pres">
      <dgm:prSet presAssocID="{C958BD8A-C54A-440A-AC79-7C01F0F975D1}" presName="vert0" presStyleCnt="0">
        <dgm:presLayoutVars>
          <dgm:dir/>
          <dgm:animOne val="branch"/>
          <dgm:animLvl val="lvl"/>
        </dgm:presLayoutVars>
      </dgm:prSet>
      <dgm:spPr/>
    </dgm:pt>
    <dgm:pt modelId="{DB2D0651-1066-7949-B11D-FE26AA6A6B70}" type="pres">
      <dgm:prSet presAssocID="{C9A38E5D-DD98-4257-8C23-1947286E42E7}" presName="thickLine" presStyleLbl="alignNode1" presStyleIdx="0" presStyleCnt="3"/>
      <dgm:spPr/>
    </dgm:pt>
    <dgm:pt modelId="{E89237A2-2C98-8E45-8DDC-E890C88A0AB4}" type="pres">
      <dgm:prSet presAssocID="{C9A38E5D-DD98-4257-8C23-1947286E42E7}" presName="horz1" presStyleCnt="0"/>
      <dgm:spPr/>
    </dgm:pt>
    <dgm:pt modelId="{983F7D40-556C-894D-A357-58909920D45C}" type="pres">
      <dgm:prSet presAssocID="{C9A38E5D-DD98-4257-8C23-1947286E42E7}" presName="tx1" presStyleLbl="revTx" presStyleIdx="0" presStyleCnt="3" custScaleY="168189"/>
      <dgm:spPr/>
    </dgm:pt>
    <dgm:pt modelId="{4A35AD9F-E509-4146-BC90-B8D346225D03}" type="pres">
      <dgm:prSet presAssocID="{C9A38E5D-DD98-4257-8C23-1947286E42E7}" presName="vert1" presStyleCnt="0"/>
      <dgm:spPr/>
    </dgm:pt>
    <dgm:pt modelId="{D1044A1F-EEA4-C648-ACF3-37A96E630129}" type="pres">
      <dgm:prSet presAssocID="{C8DBB5CC-CCB5-4E21-A50A-F64CDB513695}" presName="thickLine" presStyleLbl="alignNode1" presStyleIdx="1" presStyleCnt="3"/>
      <dgm:spPr/>
    </dgm:pt>
    <dgm:pt modelId="{0BA71100-0CDB-9942-AF8C-BEC06C97DEE5}" type="pres">
      <dgm:prSet presAssocID="{C8DBB5CC-CCB5-4E21-A50A-F64CDB513695}" presName="horz1" presStyleCnt="0"/>
      <dgm:spPr/>
    </dgm:pt>
    <dgm:pt modelId="{5D65891B-5930-0743-B85D-76A496B70C69}" type="pres">
      <dgm:prSet presAssocID="{C8DBB5CC-CCB5-4E21-A50A-F64CDB513695}" presName="tx1" presStyleLbl="revTx" presStyleIdx="1" presStyleCnt="3" custScaleY="130390"/>
      <dgm:spPr/>
    </dgm:pt>
    <dgm:pt modelId="{C5F1D824-4253-A04B-BEB2-1744FC73923A}" type="pres">
      <dgm:prSet presAssocID="{C8DBB5CC-CCB5-4E21-A50A-F64CDB513695}" presName="vert1" presStyleCnt="0"/>
      <dgm:spPr/>
    </dgm:pt>
    <dgm:pt modelId="{9FDCEEAA-D362-B246-8F32-81CDFB1A6BA5}" type="pres">
      <dgm:prSet presAssocID="{77F64639-1BFA-4BE3-827A-AC8A24DC6923}" presName="thickLine" presStyleLbl="alignNode1" presStyleIdx="2" presStyleCnt="3"/>
      <dgm:spPr/>
    </dgm:pt>
    <dgm:pt modelId="{32662557-3BDB-384B-B15F-CCB150664B89}" type="pres">
      <dgm:prSet presAssocID="{77F64639-1BFA-4BE3-827A-AC8A24DC6923}" presName="horz1" presStyleCnt="0"/>
      <dgm:spPr/>
    </dgm:pt>
    <dgm:pt modelId="{B241EC50-E826-804E-8926-73D0A9398FC1}" type="pres">
      <dgm:prSet presAssocID="{77F64639-1BFA-4BE3-827A-AC8A24DC6923}" presName="tx1" presStyleLbl="revTx" presStyleIdx="2" presStyleCnt="3" custScaleY="169136"/>
      <dgm:spPr/>
    </dgm:pt>
    <dgm:pt modelId="{343B659C-6FE6-9240-BB71-8B03A4B2C370}" type="pres">
      <dgm:prSet presAssocID="{77F64639-1BFA-4BE3-827A-AC8A24DC6923}" presName="vert1" presStyleCnt="0"/>
      <dgm:spPr/>
    </dgm:pt>
  </dgm:ptLst>
  <dgm:cxnLst>
    <dgm:cxn modelId="{0E012725-BED6-7C47-AB8D-0DCB59E7B51F}" type="presOf" srcId="{C958BD8A-C54A-440A-AC79-7C01F0F975D1}" destId="{C5A1ED0C-C219-3840-8EF6-7853E6E762C7}" srcOrd="0" destOrd="0" presId="urn:microsoft.com/office/officeart/2008/layout/LinedList"/>
    <dgm:cxn modelId="{F857552E-3CDA-4493-8BF2-167758E839C8}" srcId="{C958BD8A-C54A-440A-AC79-7C01F0F975D1}" destId="{C9A38E5D-DD98-4257-8C23-1947286E42E7}" srcOrd="0" destOrd="0" parTransId="{0CBAAA9D-B5FA-4710-A49F-7FD83DA3A10F}" sibTransId="{8D25410B-5D1A-47AB-8FA9-E5482D5AEED9}"/>
    <dgm:cxn modelId="{FFAF2637-1F77-4210-83C8-B296F094ADE0}" srcId="{C958BD8A-C54A-440A-AC79-7C01F0F975D1}" destId="{C8DBB5CC-CCB5-4E21-A50A-F64CDB513695}" srcOrd="1" destOrd="0" parTransId="{7CBC4F41-1AEC-4FB2-8AEA-1C713A3060D3}" sibTransId="{B731779D-9339-4F45-8DA4-D97C6E4514FA}"/>
    <dgm:cxn modelId="{CEEB114E-0D73-C645-A103-C96FE18D82B2}" type="presOf" srcId="{C9A38E5D-DD98-4257-8C23-1947286E42E7}" destId="{983F7D40-556C-894D-A357-58909920D45C}" srcOrd="0" destOrd="0" presId="urn:microsoft.com/office/officeart/2008/layout/LinedList"/>
    <dgm:cxn modelId="{1916F58D-944A-8F49-8988-57E2245C9E70}" type="presOf" srcId="{77F64639-1BFA-4BE3-827A-AC8A24DC6923}" destId="{B241EC50-E826-804E-8926-73D0A9398FC1}" srcOrd="0" destOrd="0" presId="urn:microsoft.com/office/officeart/2008/layout/LinedList"/>
    <dgm:cxn modelId="{ABD5CD90-ACBF-49D7-9AAF-7FDA853F3B92}" srcId="{C958BD8A-C54A-440A-AC79-7C01F0F975D1}" destId="{77F64639-1BFA-4BE3-827A-AC8A24DC6923}" srcOrd="2" destOrd="0" parTransId="{515F3911-3732-411A-AE83-3248E214F777}" sibTransId="{525EF8BB-760B-4520-B73B-DE4F481A8F4C}"/>
    <dgm:cxn modelId="{358006EA-EA46-2E4C-8E4B-A6075AAB6C9D}" type="presOf" srcId="{C8DBB5CC-CCB5-4E21-A50A-F64CDB513695}" destId="{5D65891B-5930-0743-B85D-76A496B70C69}" srcOrd="0" destOrd="0" presId="urn:microsoft.com/office/officeart/2008/layout/LinedList"/>
    <dgm:cxn modelId="{7D8AB333-6546-4544-9302-116B9038C4B8}" type="presParOf" srcId="{C5A1ED0C-C219-3840-8EF6-7853E6E762C7}" destId="{DB2D0651-1066-7949-B11D-FE26AA6A6B70}" srcOrd="0" destOrd="0" presId="urn:microsoft.com/office/officeart/2008/layout/LinedList"/>
    <dgm:cxn modelId="{071EA723-0540-5247-B921-9DC480C8EF2C}" type="presParOf" srcId="{C5A1ED0C-C219-3840-8EF6-7853E6E762C7}" destId="{E89237A2-2C98-8E45-8DDC-E890C88A0AB4}" srcOrd="1" destOrd="0" presId="urn:microsoft.com/office/officeart/2008/layout/LinedList"/>
    <dgm:cxn modelId="{0221F06F-0289-BF43-9C1B-D32592E3054B}" type="presParOf" srcId="{E89237A2-2C98-8E45-8DDC-E890C88A0AB4}" destId="{983F7D40-556C-894D-A357-58909920D45C}" srcOrd="0" destOrd="0" presId="urn:microsoft.com/office/officeart/2008/layout/LinedList"/>
    <dgm:cxn modelId="{7C9122BE-12FB-0A40-915A-6F545B776533}" type="presParOf" srcId="{E89237A2-2C98-8E45-8DDC-E890C88A0AB4}" destId="{4A35AD9F-E509-4146-BC90-B8D346225D03}" srcOrd="1" destOrd="0" presId="urn:microsoft.com/office/officeart/2008/layout/LinedList"/>
    <dgm:cxn modelId="{94ADAE1E-C363-B74F-8329-A83A30E8683D}" type="presParOf" srcId="{C5A1ED0C-C219-3840-8EF6-7853E6E762C7}" destId="{D1044A1F-EEA4-C648-ACF3-37A96E630129}" srcOrd="2" destOrd="0" presId="urn:microsoft.com/office/officeart/2008/layout/LinedList"/>
    <dgm:cxn modelId="{41DB33BC-A88E-1244-A458-428C5E766348}" type="presParOf" srcId="{C5A1ED0C-C219-3840-8EF6-7853E6E762C7}" destId="{0BA71100-0CDB-9942-AF8C-BEC06C97DEE5}" srcOrd="3" destOrd="0" presId="urn:microsoft.com/office/officeart/2008/layout/LinedList"/>
    <dgm:cxn modelId="{AEB2A38B-4A7A-4349-BD6D-CBCA05E26930}" type="presParOf" srcId="{0BA71100-0CDB-9942-AF8C-BEC06C97DEE5}" destId="{5D65891B-5930-0743-B85D-76A496B70C69}" srcOrd="0" destOrd="0" presId="urn:microsoft.com/office/officeart/2008/layout/LinedList"/>
    <dgm:cxn modelId="{E707CDA8-DF23-9244-81F9-3CE307CC9B0D}" type="presParOf" srcId="{0BA71100-0CDB-9942-AF8C-BEC06C97DEE5}" destId="{C5F1D824-4253-A04B-BEB2-1744FC73923A}" srcOrd="1" destOrd="0" presId="urn:microsoft.com/office/officeart/2008/layout/LinedList"/>
    <dgm:cxn modelId="{BCBC7D0E-659F-124A-B9BA-9C0231C55EF5}" type="presParOf" srcId="{C5A1ED0C-C219-3840-8EF6-7853E6E762C7}" destId="{9FDCEEAA-D362-B246-8F32-81CDFB1A6BA5}" srcOrd="4" destOrd="0" presId="urn:microsoft.com/office/officeart/2008/layout/LinedList"/>
    <dgm:cxn modelId="{1A12B135-07BE-2C4D-ADE3-F767404FB7B6}" type="presParOf" srcId="{C5A1ED0C-C219-3840-8EF6-7853E6E762C7}" destId="{32662557-3BDB-384B-B15F-CCB150664B89}" srcOrd="5" destOrd="0" presId="urn:microsoft.com/office/officeart/2008/layout/LinedList"/>
    <dgm:cxn modelId="{661ED6D0-A6DB-4341-B19E-87C472902CC2}" type="presParOf" srcId="{32662557-3BDB-384B-B15F-CCB150664B89}" destId="{B241EC50-E826-804E-8926-73D0A9398FC1}" srcOrd="0" destOrd="0" presId="urn:microsoft.com/office/officeart/2008/layout/LinedList"/>
    <dgm:cxn modelId="{DC15BE30-F302-A747-B95A-DA4725F21C01}" type="presParOf" srcId="{32662557-3BDB-384B-B15F-CCB150664B89}" destId="{343B659C-6FE6-9240-BB71-8B03A4B2C37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3D0F0-C473-4A6B-A482-4AB7A7A9DAD8}"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C94AC0D1-E89E-4DC1-B852-0F1D40195EEB}">
      <dgm:prSet/>
      <dgm:spPr/>
      <dgm:t>
        <a:bodyPr/>
        <a:lstStyle/>
        <a:p>
          <a:r>
            <a:rPr lang="de-DE" dirty="0"/>
            <a:t>Abschaffung der FO ein Trauma. Wichtig die Rolle der Gemeinde.</a:t>
          </a:r>
          <a:endParaRPr lang="en-US" dirty="0"/>
        </a:p>
      </dgm:t>
    </dgm:pt>
    <dgm:pt modelId="{2A6E1114-CDAC-4D57-9FF0-F8F894FE41BB}" type="parTrans" cxnId="{D049285F-7E31-4E5A-B7CE-E7C35CB5E61A}">
      <dgm:prSet/>
      <dgm:spPr/>
      <dgm:t>
        <a:bodyPr/>
        <a:lstStyle/>
        <a:p>
          <a:endParaRPr lang="en-US"/>
        </a:p>
      </dgm:t>
    </dgm:pt>
    <dgm:pt modelId="{04B12ADF-844F-4EB1-AB98-42282D43A5B8}" type="sibTrans" cxnId="{D049285F-7E31-4E5A-B7CE-E7C35CB5E61A}">
      <dgm:prSet/>
      <dgm:spPr/>
      <dgm:t>
        <a:bodyPr/>
        <a:lstStyle/>
        <a:p>
          <a:endParaRPr lang="en-US"/>
        </a:p>
      </dgm:t>
    </dgm:pt>
    <dgm:pt modelId="{40E3D577-3B41-4487-A09D-A920C99C0D1A}">
      <dgm:prSet/>
      <dgm:spPr/>
      <dgm:t>
        <a:bodyPr/>
        <a:lstStyle/>
        <a:p>
          <a:r>
            <a:rPr lang="de-DE" dirty="0"/>
            <a:t>Es geht nicht nur um ein Amt, es geht um Einstellung gegenüber Frauen.</a:t>
          </a:r>
          <a:endParaRPr lang="en-US" dirty="0"/>
        </a:p>
      </dgm:t>
    </dgm:pt>
    <dgm:pt modelId="{3F58434F-ED8C-4145-8BDD-5CF4C16C6215}" type="parTrans" cxnId="{94FC86D6-678B-434D-B8D6-F913F08FB429}">
      <dgm:prSet/>
      <dgm:spPr/>
      <dgm:t>
        <a:bodyPr/>
        <a:lstStyle/>
        <a:p>
          <a:endParaRPr lang="en-US"/>
        </a:p>
      </dgm:t>
    </dgm:pt>
    <dgm:pt modelId="{EF75C44C-E680-4763-B8C1-ECAA18440D45}" type="sibTrans" cxnId="{94FC86D6-678B-434D-B8D6-F913F08FB429}">
      <dgm:prSet/>
      <dgm:spPr/>
      <dgm:t>
        <a:bodyPr/>
        <a:lstStyle/>
        <a:p>
          <a:endParaRPr lang="en-US"/>
        </a:p>
      </dgm:t>
    </dgm:pt>
    <dgm:pt modelId="{A7B7E611-82C1-4982-8A4E-8C194342B02C}">
      <dgm:prSet/>
      <dgm:spPr/>
      <dgm:t>
        <a:bodyPr/>
        <a:lstStyle/>
        <a:p>
          <a:r>
            <a:rPr lang="de-DE" dirty="0"/>
            <a:t>Kein Dialog zwischen der Gleichgesinnten, noch weniger zwischen anders Denkenden, zwischen Leitung und der betroffenen Frauen.</a:t>
          </a:r>
          <a:endParaRPr lang="en-US" dirty="0"/>
        </a:p>
      </dgm:t>
    </dgm:pt>
    <dgm:pt modelId="{235D0E5F-648E-4BC6-B5CF-82625DEFE99B}" type="parTrans" cxnId="{8093D1D6-CBAB-44C5-A886-A58E9AD5CE0F}">
      <dgm:prSet/>
      <dgm:spPr/>
      <dgm:t>
        <a:bodyPr/>
        <a:lstStyle/>
        <a:p>
          <a:endParaRPr lang="en-US"/>
        </a:p>
      </dgm:t>
    </dgm:pt>
    <dgm:pt modelId="{42F22BD9-0B7E-423D-9470-48ECA6A26834}" type="sibTrans" cxnId="{8093D1D6-CBAB-44C5-A886-A58E9AD5CE0F}">
      <dgm:prSet/>
      <dgm:spPr/>
      <dgm:t>
        <a:bodyPr/>
        <a:lstStyle/>
        <a:p>
          <a:endParaRPr lang="en-US"/>
        </a:p>
      </dgm:t>
    </dgm:pt>
    <dgm:pt modelId="{24EEDD9E-DD9E-4449-AE06-07EC7BD495FA}" type="pres">
      <dgm:prSet presAssocID="{0153D0F0-C473-4A6B-A482-4AB7A7A9DAD8}" presName="vert0" presStyleCnt="0">
        <dgm:presLayoutVars>
          <dgm:dir/>
          <dgm:animOne val="branch"/>
          <dgm:animLvl val="lvl"/>
        </dgm:presLayoutVars>
      </dgm:prSet>
      <dgm:spPr/>
    </dgm:pt>
    <dgm:pt modelId="{686FF681-9F77-654C-A77E-0CC9F2203EC5}" type="pres">
      <dgm:prSet presAssocID="{C94AC0D1-E89E-4DC1-B852-0F1D40195EEB}" presName="thickLine" presStyleLbl="alignNode1" presStyleIdx="0" presStyleCnt="3"/>
      <dgm:spPr/>
    </dgm:pt>
    <dgm:pt modelId="{6A9DADCC-1AF6-EE4D-A762-6F70F18BB931}" type="pres">
      <dgm:prSet presAssocID="{C94AC0D1-E89E-4DC1-B852-0F1D40195EEB}" presName="horz1" presStyleCnt="0"/>
      <dgm:spPr/>
    </dgm:pt>
    <dgm:pt modelId="{E44489E1-D729-CB43-8E08-9C2DF99A013F}" type="pres">
      <dgm:prSet presAssocID="{C94AC0D1-E89E-4DC1-B852-0F1D40195EEB}" presName="tx1" presStyleLbl="revTx" presStyleIdx="0" presStyleCnt="3"/>
      <dgm:spPr/>
    </dgm:pt>
    <dgm:pt modelId="{67E18C8A-BE99-834E-AFFB-82C2182D9452}" type="pres">
      <dgm:prSet presAssocID="{C94AC0D1-E89E-4DC1-B852-0F1D40195EEB}" presName="vert1" presStyleCnt="0"/>
      <dgm:spPr/>
    </dgm:pt>
    <dgm:pt modelId="{6337E470-DE61-2A46-9B00-F9AEAC149503}" type="pres">
      <dgm:prSet presAssocID="{40E3D577-3B41-4487-A09D-A920C99C0D1A}" presName="thickLine" presStyleLbl="alignNode1" presStyleIdx="1" presStyleCnt="3"/>
      <dgm:spPr/>
    </dgm:pt>
    <dgm:pt modelId="{00F04187-87FA-2842-89FB-8C88273CFD33}" type="pres">
      <dgm:prSet presAssocID="{40E3D577-3B41-4487-A09D-A920C99C0D1A}" presName="horz1" presStyleCnt="0"/>
      <dgm:spPr/>
    </dgm:pt>
    <dgm:pt modelId="{AAF975C6-D022-8143-AB3A-688C14464621}" type="pres">
      <dgm:prSet presAssocID="{40E3D577-3B41-4487-A09D-A920C99C0D1A}" presName="tx1" presStyleLbl="revTx" presStyleIdx="1" presStyleCnt="3"/>
      <dgm:spPr/>
    </dgm:pt>
    <dgm:pt modelId="{B3FE89EC-0C7F-ED4A-8E10-FA75B63A85A3}" type="pres">
      <dgm:prSet presAssocID="{40E3D577-3B41-4487-A09D-A920C99C0D1A}" presName="vert1" presStyleCnt="0"/>
      <dgm:spPr/>
    </dgm:pt>
    <dgm:pt modelId="{166BF85B-011B-4547-93F1-54671C4A440E}" type="pres">
      <dgm:prSet presAssocID="{A7B7E611-82C1-4982-8A4E-8C194342B02C}" presName="thickLine" presStyleLbl="alignNode1" presStyleIdx="2" presStyleCnt="3"/>
      <dgm:spPr/>
    </dgm:pt>
    <dgm:pt modelId="{71BB3EFA-2F9A-2241-9C9E-2B00C9C6570E}" type="pres">
      <dgm:prSet presAssocID="{A7B7E611-82C1-4982-8A4E-8C194342B02C}" presName="horz1" presStyleCnt="0"/>
      <dgm:spPr/>
    </dgm:pt>
    <dgm:pt modelId="{E353231B-C39E-D342-96AB-E813F48BD25F}" type="pres">
      <dgm:prSet presAssocID="{A7B7E611-82C1-4982-8A4E-8C194342B02C}" presName="tx1" presStyleLbl="revTx" presStyleIdx="2" presStyleCnt="3"/>
      <dgm:spPr/>
    </dgm:pt>
    <dgm:pt modelId="{FAD6761A-B70E-9947-9E35-750666178EEC}" type="pres">
      <dgm:prSet presAssocID="{A7B7E611-82C1-4982-8A4E-8C194342B02C}" presName="vert1" presStyleCnt="0"/>
      <dgm:spPr/>
    </dgm:pt>
  </dgm:ptLst>
  <dgm:cxnLst>
    <dgm:cxn modelId="{B399251B-BC49-814D-ACE4-E063E96F02AF}" type="presOf" srcId="{0153D0F0-C473-4A6B-A482-4AB7A7A9DAD8}" destId="{24EEDD9E-DD9E-4449-AE06-07EC7BD495FA}" srcOrd="0" destOrd="0" presId="urn:microsoft.com/office/officeart/2008/layout/LinedList"/>
    <dgm:cxn modelId="{D049285F-7E31-4E5A-B7CE-E7C35CB5E61A}" srcId="{0153D0F0-C473-4A6B-A482-4AB7A7A9DAD8}" destId="{C94AC0D1-E89E-4DC1-B852-0F1D40195EEB}" srcOrd="0" destOrd="0" parTransId="{2A6E1114-CDAC-4D57-9FF0-F8F894FE41BB}" sibTransId="{04B12ADF-844F-4EB1-AB98-42282D43A5B8}"/>
    <dgm:cxn modelId="{94FC86D6-678B-434D-B8D6-F913F08FB429}" srcId="{0153D0F0-C473-4A6B-A482-4AB7A7A9DAD8}" destId="{40E3D577-3B41-4487-A09D-A920C99C0D1A}" srcOrd="1" destOrd="0" parTransId="{3F58434F-ED8C-4145-8BDD-5CF4C16C6215}" sibTransId="{EF75C44C-E680-4763-B8C1-ECAA18440D45}"/>
    <dgm:cxn modelId="{8093D1D6-CBAB-44C5-A886-A58E9AD5CE0F}" srcId="{0153D0F0-C473-4A6B-A482-4AB7A7A9DAD8}" destId="{A7B7E611-82C1-4982-8A4E-8C194342B02C}" srcOrd="2" destOrd="0" parTransId="{235D0E5F-648E-4BC6-B5CF-82625DEFE99B}" sibTransId="{42F22BD9-0B7E-423D-9470-48ECA6A26834}"/>
    <dgm:cxn modelId="{75611FDA-29BB-7C45-A65B-DF7D3F322ED4}" type="presOf" srcId="{A7B7E611-82C1-4982-8A4E-8C194342B02C}" destId="{E353231B-C39E-D342-96AB-E813F48BD25F}" srcOrd="0" destOrd="0" presId="urn:microsoft.com/office/officeart/2008/layout/LinedList"/>
    <dgm:cxn modelId="{CDC4DCDC-2DC5-3A40-AB9F-E8D5175357FE}" type="presOf" srcId="{C94AC0D1-E89E-4DC1-B852-0F1D40195EEB}" destId="{E44489E1-D729-CB43-8E08-9C2DF99A013F}" srcOrd="0" destOrd="0" presId="urn:microsoft.com/office/officeart/2008/layout/LinedList"/>
    <dgm:cxn modelId="{ADA279E6-058B-1A4B-8BB7-9ED9858B5710}" type="presOf" srcId="{40E3D577-3B41-4487-A09D-A920C99C0D1A}" destId="{AAF975C6-D022-8143-AB3A-688C14464621}" srcOrd="0" destOrd="0" presId="urn:microsoft.com/office/officeart/2008/layout/LinedList"/>
    <dgm:cxn modelId="{56677380-7B60-A64C-A778-AF809B04E98E}" type="presParOf" srcId="{24EEDD9E-DD9E-4449-AE06-07EC7BD495FA}" destId="{686FF681-9F77-654C-A77E-0CC9F2203EC5}" srcOrd="0" destOrd="0" presId="urn:microsoft.com/office/officeart/2008/layout/LinedList"/>
    <dgm:cxn modelId="{77834550-766D-B949-9014-4BC6216B568F}" type="presParOf" srcId="{24EEDD9E-DD9E-4449-AE06-07EC7BD495FA}" destId="{6A9DADCC-1AF6-EE4D-A762-6F70F18BB931}" srcOrd="1" destOrd="0" presId="urn:microsoft.com/office/officeart/2008/layout/LinedList"/>
    <dgm:cxn modelId="{E087F11D-45C0-8C41-970C-8AD4D0DAF871}" type="presParOf" srcId="{6A9DADCC-1AF6-EE4D-A762-6F70F18BB931}" destId="{E44489E1-D729-CB43-8E08-9C2DF99A013F}" srcOrd="0" destOrd="0" presId="urn:microsoft.com/office/officeart/2008/layout/LinedList"/>
    <dgm:cxn modelId="{0DCA588E-5FE0-F84B-9AC3-1A54551A8139}" type="presParOf" srcId="{6A9DADCC-1AF6-EE4D-A762-6F70F18BB931}" destId="{67E18C8A-BE99-834E-AFFB-82C2182D9452}" srcOrd="1" destOrd="0" presId="urn:microsoft.com/office/officeart/2008/layout/LinedList"/>
    <dgm:cxn modelId="{BFBD57DB-4B08-A446-8864-C5F2412770E2}" type="presParOf" srcId="{24EEDD9E-DD9E-4449-AE06-07EC7BD495FA}" destId="{6337E470-DE61-2A46-9B00-F9AEAC149503}" srcOrd="2" destOrd="0" presId="urn:microsoft.com/office/officeart/2008/layout/LinedList"/>
    <dgm:cxn modelId="{F525A311-7146-3C48-B9E3-9472C70676DC}" type="presParOf" srcId="{24EEDD9E-DD9E-4449-AE06-07EC7BD495FA}" destId="{00F04187-87FA-2842-89FB-8C88273CFD33}" srcOrd="3" destOrd="0" presId="urn:microsoft.com/office/officeart/2008/layout/LinedList"/>
    <dgm:cxn modelId="{D28EC6E7-5495-8743-9CFE-8EA98C8B62DC}" type="presParOf" srcId="{00F04187-87FA-2842-89FB-8C88273CFD33}" destId="{AAF975C6-D022-8143-AB3A-688C14464621}" srcOrd="0" destOrd="0" presId="urn:microsoft.com/office/officeart/2008/layout/LinedList"/>
    <dgm:cxn modelId="{740E2DDB-2D6F-7845-93F3-F6FFEAD66729}" type="presParOf" srcId="{00F04187-87FA-2842-89FB-8C88273CFD33}" destId="{B3FE89EC-0C7F-ED4A-8E10-FA75B63A85A3}" srcOrd="1" destOrd="0" presId="urn:microsoft.com/office/officeart/2008/layout/LinedList"/>
    <dgm:cxn modelId="{36B0E119-8607-6140-8F4D-F644C3675AC1}" type="presParOf" srcId="{24EEDD9E-DD9E-4449-AE06-07EC7BD495FA}" destId="{166BF85B-011B-4547-93F1-54671C4A440E}" srcOrd="4" destOrd="0" presId="urn:microsoft.com/office/officeart/2008/layout/LinedList"/>
    <dgm:cxn modelId="{C80D58D1-E342-D745-81F4-7D7C2A22406A}" type="presParOf" srcId="{24EEDD9E-DD9E-4449-AE06-07EC7BD495FA}" destId="{71BB3EFA-2F9A-2241-9C9E-2B00C9C6570E}" srcOrd="5" destOrd="0" presId="urn:microsoft.com/office/officeart/2008/layout/LinedList"/>
    <dgm:cxn modelId="{87429D35-5ECD-3D45-A392-40235FA3400F}" type="presParOf" srcId="{71BB3EFA-2F9A-2241-9C9E-2B00C9C6570E}" destId="{E353231B-C39E-D342-96AB-E813F48BD25F}" srcOrd="0" destOrd="0" presId="urn:microsoft.com/office/officeart/2008/layout/LinedList"/>
    <dgm:cxn modelId="{4465262A-3F44-6C45-9607-21EB0D23DD43}" type="presParOf" srcId="{71BB3EFA-2F9A-2241-9C9E-2B00C9C6570E}" destId="{FAD6761A-B70E-9947-9E35-750666178E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29C42F-3AC1-4E57-9C19-199276AB80EA}"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04B15028-32EF-49F5-96F2-D14B0BA358F5}">
      <dgm:prSet/>
      <dgm:spPr/>
      <dgm:t>
        <a:bodyPr/>
        <a:lstStyle/>
        <a:p>
          <a:r>
            <a:rPr lang="de-DE"/>
            <a:t>Es gibt keine Gruppe der Gemeindeleiterinnen. </a:t>
          </a:r>
          <a:endParaRPr lang="en-US"/>
        </a:p>
      </dgm:t>
    </dgm:pt>
    <dgm:pt modelId="{DDA2D605-4A94-45B9-AC14-1DFACD571133}" type="parTrans" cxnId="{550CF161-A730-458D-AC5D-09CFE062A0EC}">
      <dgm:prSet/>
      <dgm:spPr/>
      <dgm:t>
        <a:bodyPr/>
        <a:lstStyle/>
        <a:p>
          <a:endParaRPr lang="en-US"/>
        </a:p>
      </dgm:t>
    </dgm:pt>
    <dgm:pt modelId="{9EAF5585-C67D-46C3-9F1A-A4F98E58FE84}" type="sibTrans" cxnId="{550CF161-A730-458D-AC5D-09CFE062A0EC}">
      <dgm:prSet/>
      <dgm:spPr/>
      <dgm:t>
        <a:bodyPr/>
        <a:lstStyle/>
        <a:p>
          <a:endParaRPr lang="en-US"/>
        </a:p>
      </dgm:t>
    </dgm:pt>
    <dgm:pt modelId="{CAC0690F-5358-4FC2-8EC7-E3B095B8B100}">
      <dgm:prSet/>
      <dgm:spPr/>
      <dgm:t>
        <a:bodyPr/>
        <a:lstStyle/>
        <a:p>
          <a:r>
            <a:rPr lang="de-DE" dirty="0"/>
            <a:t>Die Frage der Gleichstellung der Geschlechter ist eine unbequeme Frage</a:t>
          </a:r>
          <a:endParaRPr lang="en-US" dirty="0"/>
        </a:p>
      </dgm:t>
    </dgm:pt>
    <dgm:pt modelId="{F78AFBA7-5E9B-46C4-B688-E9A004AC7954}" type="parTrans" cxnId="{432F7EAB-28B6-406A-BBAD-DDA04EDE5201}">
      <dgm:prSet/>
      <dgm:spPr/>
      <dgm:t>
        <a:bodyPr/>
        <a:lstStyle/>
        <a:p>
          <a:endParaRPr lang="en-US"/>
        </a:p>
      </dgm:t>
    </dgm:pt>
    <dgm:pt modelId="{2DD77B6D-B9AA-4A1E-B6C3-D635DA905423}" type="sibTrans" cxnId="{432F7EAB-28B6-406A-BBAD-DDA04EDE5201}">
      <dgm:prSet/>
      <dgm:spPr/>
      <dgm:t>
        <a:bodyPr/>
        <a:lstStyle/>
        <a:p>
          <a:endParaRPr lang="en-US"/>
        </a:p>
      </dgm:t>
    </dgm:pt>
    <dgm:pt modelId="{E0AC886D-0306-4C4C-A95C-6156307A6AF8}">
      <dgm:prSet/>
      <dgm:spPr/>
      <dgm:t>
        <a:bodyPr/>
        <a:lstStyle/>
        <a:p>
          <a:r>
            <a:rPr lang="de-DE" u="none" dirty="0"/>
            <a:t>Es werden in der Religion andere Verhältnisse akzeptiert als in anderen Bereichen des Lebens.</a:t>
          </a:r>
          <a:endParaRPr lang="en-US" u="none" dirty="0"/>
        </a:p>
      </dgm:t>
    </dgm:pt>
    <dgm:pt modelId="{9F3E80A8-EB04-4EF4-83E3-DBDE8B4AB3D3}" type="parTrans" cxnId="{3902CC51-A927-4C04-944A-75DFABB5EA2B}">
      <dgm:prSet/>
      <dgm:spPr/>
      <dgm:t>
        <a:bodyPr/>
        <a:lstStyle/>
        <a:p>
          <a:endParaRPr lang="en-US"/>
        </a:p>
      </dgm:t>
    </dgm:pt>
    <dgm:pt modelId="{C6035178-BC0C-444C-8C41-7ED005B7F6F3}" type="sibTrans" cxnId="{3902CC51-A927-4C04-944A-75DFABB5EA2B}">
      <dgm:prSet/>
      <dgm:spPr/>
      <dgm:t>
        <a:bodyPr/>
        <a:lstStyle/>
        <a:p>
          <a:endParaRPr lang="en-US"/>
        </a:p>
      </dgm:t>
    </dgm:pt>
    <dgm:pt modelId="{2B4C3599-971B-CB44-9B37-32248423C87B}" type="pres">
      <dgm:prSet presAssocID="{8529C42F-3AC1-4E57-9C19-199276AB80EA}" presName="vert0" presStyleCnt="0">
        <dgm:presLayoutVars>
          <dgm:dir/>
          <dgm:animOne val="branch"/>
          <dgm:animLvl val="lvl"/>
        </dgm:presLayoutVars>
      </dgm:prSet>
      <dgm:spPr/>
    </dgm:pt>
    <dgm:pt modelId="{2A4D1A58-0EA7-3846-ACDE-66A3BC466E57}" type="pres">
      <dgm:prSet presAssocID="{04B15028-32EF-49F5-96F2-D14B0BA358F5}" presName="thickLine" presStyleLbl="alignNode1" presStyleIdx="0" presStyleCnt="3"/>
      <dgm:spPr/>
    </dgm:pt>
    <dgm:pt modelId="{13E6436B-98DD-D742-92B4-5B0C7889D18A}" type="pres">
      <dgm:prSet presAssocID="{04B15028-32EF-49F5-96F2-D14B0BA358F5}" presName="horz1" presStyleCnt="0"/>
      <dgm:spPr/>
    </dgm:pt>
    <dgm:pt modelId="{8808AF34-4917-9A4B-9809-00C6996E3376}" type="pres">
      <dgm:prSet presAssocID="{04B15028-32EF-49F5-96F2-D14B0BA358F5}" presName="tx1" presStyleLbl="revTx" presStyleIdx="0" presStyleCnt="3"/>
      <dgm:spPr/>
    </dgm:pt>
    <dgm:pt modelId="{D559FE5D-9060-BE49-A44C-0277ECA22884}" type="pres">
      <dgm:prSet presAssocID="{04B15028-32EF-49F5-96F2-D14B0BA358F5}" presName="vert1" presStyleCnt="0"/>
      <dgm:spPr/>
    </dgm:pt>
    <dgm:pt modelId="{A3E2BCF6-41C9-064F-AF38-7806DA035675}" type="pres">
      <dgm:prSet presAssocID="{CAC0690F-5358-4FC2-8EC7-E3B095B8B100}" presName="thickLine" presStyleLbl="alignNode1" presStyleIdx="1" presStyleCnt="3"/>
      <dgm:spPr/>
    </dgm:pt>
    <dgm:pt modelId="{1F9EDABA-E54B-754D-A6E8-78F97059595D}" type="pres">
      <dgm:prSet presAssocID="{CAC0690F-5358-4FC2-8EC7-E3B095B8B100}" presName="horz1" presStyleCnt="0"/>
      <dgm:spPr/>
    </dgm:pt>
    <dgm:pt modelId="{CEC82938-1168-4946-BBBE-2796DFC69FFC}" type="pres">
      <dgm:prSet presAssocID="{CAC0690F-5358-4FC2-8EC7-E3B095B8B100}" presName="tx1" presStyleLbl="revTx" presStyleIdx="1" presStyleCnt="3"/>
      <dgm:spPr/>
    </dgm:pt>
    <dgm:pt modelId="{3A8C4ED2-ACB4-B04B-B4AD-FD63F70B1CE9}" type="pres">
      <dgm:prSet presAssocID="{CAC0690F-5358-4FC2-8EC7-E3B095B8B100}" presName="vert1" presStyleCnt="0"/>
      <dgm:spPr/>
    </dgm:pt>
    <dgm:pt modelId="{E60D58EE-4EB9-B745-B297-05A86C760761}" type="pres">
      <dgm:prSet presAssocID="{E0AC886D-0306-4C4C-A95C-6156307A6AF8}" presName="thickLine" presStyleLbl="alignNode1" presStyleIdx="2" presStyleCnt="3"/>
      <dgm:spPr/>
    </dgm:pt>
    <dgm:pt modelId="{98270E96-2494-4E40-8DF6-A1F27548F2AB}" type="pres">
      <dgm:prSet presAssocID="{E0AC886D-0306-4C4C-A95C-6156307A6AF8}" presName="horz1" presStyleCnt="0"/>
      <dgm:spPr/>
    </dgm:pt>
    <dgm:pt modelId="{DFA807C1-E353-3A4E-8BB6-6C0455BB3E7D}" type="pres">
      <dgm:prSet presAssocID="{E0AC886D-0306-4C4C-A95C-6156307A6AF8}" presName="tx1" presStyleLbl="revTx" presStyleIdx="2" presStyleCnt="3"/>
      <dgm:spPr/>
    </dgm:pt>
    <dgm:pt modelId="{3E2F0DD6-F9E6-7D4E-83F0-D3F2F831E7EC}" type="pres">
      <dgm:prSet presAssocID="{E0AC886D-0306-4C4C-A95C-6156307A6AF8}" presName="vert1" presStyleCnt="0"/>
      <dgm:spPr/>
    </dgm:pt>
  </dgm:ptLst>
  <dgm:cxnLst>
    <dgm:cxn modelId="{7471A510-AA98-CE41-82C2-B2B69C226A26}" type="presOf" srcId="{E0AC886D-0306-4C4C-A95C-6156307A6AF8}" destId="{DFA807C1-E353-3A4E-8BB6-6C0455BB3E7D}" srcOrd="0" destOrd="0" presId="urn:microsoft.com/office/officeart/2008/layout/LinedList"/>
    <dgm:cxn modelId="{E79C2C46-42DB-8642-B5C1-53C48D7AE51A}" type="presOf" srcId="{CAC0690F-5358-4FC2-8EC7-E3B095B8B100}" destId="{CEC82938-1168-4946-BBBE-2796DFC69FFC}" srcOrd="0" destOrd="0" presId="urn:microsoft.com/office/officeart/2008/layout/LinedList"/>
    <dgm:cxn modelId="{3902CC51-A927-4C04-944A-75DFABB5EA2B}" srcId="{8529C42F-3AC1-4E57-9C19-199276AB80EA}" destId="{E0AC886D-0306-4C4C-A95C-6156307A6AF8}" srcOrd="2" destOrd="0" parTransId="{9F3E80A8-EB04-4EF4-83E3-DBDE8B4AB3D3}" sibTransId="{C6035178-BC0C-444C-8C41-7ED005B7F6F3}"/>
    <dgm:cxn modelId="{550CF161-A730-458D-AC5D-09CFE062A0EC}" srcId="{8529C42F-3AC1-4E57-9C19-199276AB80EA}" destId="{04B15028-32EF-49F5-96F2-D14B0BA358F5}" srcOrd="0" destOrd="0" parTransId="{DDA2D605-4A94-45B9-AC14-1DFACD571133}" sibTransId="{9EAF5585-C67D-46C3-9F1A-A4F98E58FE84}"/>
    <dgm:cxn modelId="{F4937D6F-91EA-7342-AD73-B1E32EE2463F}" type="presOf" srcId="{04B15028-32EF-49F5-96F2-D14B0BA358F5}" destId="{8808AF34-4917-9A4B-9809-00C6996E3376}" srcOrd="0" destOrd="0" presId="urn:microsoft.com/office/officeart/2008/layout/LinedList"/>
    <dgm:cxn modelId="{432F7EAB-28B6-406A-BBAD-DDA04EDE5201}" srcId="{8529C42F-3AC1-4E57-9C19-199276AB80EA}" destId="{CAC0690F-5358-4FC2-8EC7-E3B095B8B100}" srcOrd="1" destOrd="0" parTransId="{F78AFBA7-5E9B-46C4-B688-E9A004AC7954}" sibTransId="{2DD77B6D-B9AA-4A1E-B6C3-D635DA905423}"/>
    <dgm:cxn modelId="{7D785DF9-B47F-ED43-A160-54093967A4B5}" type="presOf" srcId="{8529C42F-3AC1-4E57-9C19-199276AB80EA}" destId="{2B4C3599-971B-CB44-9B37-32248423C87B}" srcOrd="0" destOrd="0" presId="urn:microsoft.com/office/officeart/2008/layout/LinedList"/>
    <dgm:cxn modelId="{D4D424FA-C690-7E49-9721-58E874621671}" type="presParOf" srcId="{2B4C3599-971B-CB44-9B37-32248423C87B}" destId="{2A4D1A58-0EA7-3846-ACDE-66A3BC466E57}" srcOrd="0" destOrd="0" presId="urn:microsoft.com/office/officeart/2008/layout/LinedList"/>
    <dgm:cxn modelId="{76623412-B07E-C144-91E4-AFB5CE93B9E6}" type="presParOf" srcId="{2B4C3599-971B-CB44-9B37-32248423C87B}" destId="{13E6436B-98DD-D742-92B4-5B0C7889D18A}" srcOrd="1" destOrd="0" presId="urn:microsoft.com/office/officeart/2008/layout/LinedList"/>
    <dgm:cxn modelId="{7A4AF24E-2B55-FA4F-A214-DD0F59E7450F}" type="presParOf" srcId="{13E6436B-98DD-D742-92B4-5B0C7889D18A}" destId="{8808AF34-4917-9A4B-9809-00C6996E3376}" srcOrd="0" destOrd="0" presId="urn:microsoft.com/office/officeart/2008/layout/LinedList"/>
    <dgm:cxn modelId="{0F7E2055-09A3-AF4E-9D21-D463F0579286}" type="presParOf" srcId="{13E6436B-98DD-D742-92B4-5B0C7889D18A}" destId="{D559FE5D-9060-BE49-A44C-0277ECA22884}" srcOrd="1" destOrd="0" presId="urn:microsoft.com/office/officeart/2008/layout/LinedList"/>
    <dgm:cxn modelId="{73BED00E-5518-2E4D-83DE-0698094CBA91}" type="presParOf" srcId="{2B4C3599-971B-CB44-9B37-32248423C87B}" destId="{A3E2BCF6-41C9-064F-AF38-7806DA035675}" srcOrd="2" destOrd="0" presId="urn:microsoft.com/office/officeart/2008/layout/LinedList"/>
    <dgm:cxn modelId="{BFA9E9AE-B8B1-EE4B-A3A1-3F0E656F092A}" type="presParOf" srcId="{2B4C3599-971B-CB44-9B37-32248423C87B}" destId="{1F9EDABA-E54B-754D-A6E8-78F97059595D}" srcOrd="3" destOrd="0" presId="urn:microsoft.com/office/officeart/2008/layout/LinedList"/>
    <dgm:cxn modelId="{C1FF0333-77BF-B449-A074-4183FA44412F}" type="presParOf" srcId="{1F9EDABA-E54B-754D-A6E8-78F97059595D}" destId="{CEC82938-1168-4946-BBBE-2796DFC69FFC}" srcOrd="0" destOrd="0" presId="urn:microsoft.com/office/officeart/2008/layout/LinedList"/>
    <dgm:cxn modelId="{E8C3F27D-7EDD-DD47-A0C7-DF40654F99C6}" type="presParOf" srcId="{1F9EDABA-E54B-754D-A6E8-78F97059595D}" destId="{3A8C4ED2-ACB4-B04B-B4AD-FD63F70B1CE9}" srcOrd="1" destOrd="0" presId="urn:microsoft.com/office/officeart/2008/layout/LinedList"/>
    <dgm:cxn modelId="{C66F6359-A008-A544-9ED6-C934E0887ABB}" type="presParOf" srcId="{2B4C3599-971B-CB44-9B37-32248423C87B}" destId="{E60D58EE-4EB9-B745-B297-05A86C760761}" srcOrd="4" destOrd="0" presId="urn:microsoft.com/office/officeart/2008/layout/LinedList"/>
    <dgm:cxn modelId="{C5DC77A3-A22B-0A48-A791-103706AFE94C}" type="presParOf" srcId="{2B4C3599-971B-CB44-9B37-32248423C87B}" destId="{98270E96-2494-4E40-8DF6-A1F27548F2AB}" srcOrd="5" destOrd="0" presId="urn:microsoft.com/office/officeart/2008/layout/LinedList"/>
    <dgm:cxn modelId="{B2A71BCF-9032-3D4B-8FB9-54BA5FC1637F}" type="presParOf" srcId="{98270E96-2494-4E40-8DF6-A1F27548F2AB}" destId="{DFA807C1-E353-3A4E-8BB6-6C0455BB3E7D}" srcOrd="0" destOrd="0" presId="urn:microsoft.com/office/officeart/2008/layout/LinedList"/>
    <dgm:cxn modelId="{843C27B6-C1C9-8744-B45B-143A07D8237A}" type="presParOf" srcId="{98270E96-2494-4E40-8DF6-A1F27548F2AB}" destId="{3E2F0DD6-F9E6-7D4E-83F0-D3F2F831E7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0B1F2-6B2F-9042-9EB5-F4852A54C271}">
      <dsp:nvSpPr>
        <dsp:cNvPr id="0" name=""/>
        <dsp:cNvSpPr/>
      </dsp:nvSpPr>
      <dsp:spPr>
        <a:xfrm>
          <a:off x="0" y="5345073"/>
          <a:ext cx="7754816" cy="8769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b="1" kern="1200" dirty="0"/>
            <a:t>2022-2024 Projekt: Das Geschlecht und Glauben zu leben: Der Fall der Nichtordination der Frauen in der ELKL</a:t>
          </a:r>
        </a:p>
      </dsp:txBody>
      <dsp:txXfrm>
        <a:off x="0" y="5345073"/>
        <a:ext cx="7754816" cy="876903"/>
      </dsp:txXfrm>
    </dsp:sp>
    <dsp:sp modelId="{1574E12C-B8DA-194A-A81C-227CC42DB6B4}">
      <dsp:nvSpPr>
        <dsp:cNvPr id="0" name=""/>
        <dsp:cNvSpPr/>
      </dsp:nvSpPr>
      <dsp:spPr>
        <a:xfrm rot="10800000">
          <a:off x="0" y="4009549"/>
          <a:ext cx="7754816" cy="1348678"/>
        </a:xfrm>
        <a:prstGeom prst="upArrowCallou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b="1" kern="1200" dirty="0"/>
            <a:t>2021-2023 Projekt: Religion und Gleichstellung der Geschlechter: baltische und nordische Entwicklungen https://</a:t>
          </a:r>
          <a:r>
            <a:rPr lang="de-DE" sz="1900" b="1" kern="1200" dirty="0" err="1"/>
            <a:t>www.religionandgender.eu</a:t>
          </a:r>
          <a:endParaRPr lang="de-DE" sz="1900" b="1" kern="1200" dirty="0"/>
        </a:p>
      </dsp:txBody>
      <dsp:txXfrm rot="10800000">
        <a:off x="0" y="4009549"/>
        <a:ext cx="7754816" cy="876331"/>
      </dsp:txXfrm>
    </dsp:sp>
    <dsp:sp modelId="{76DBE279-60A8-6845-BF30-773D4F37755F}">
      <dsp:nvSpPr>
        <dsp:cNvPr id="0" name=""/>
        <dsp:cNvSpPr/>
      </dsp:nvSpPr>
      <dsp:spPr>
        <a:xfrm rot="10800000">
          <a:off x="0" y="2674024"/>
          <a:ext cx="7754816" cy="1348678"/>
        </a:xfrm>
        <a:prstGeom prst="upArrowCallou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baseline="0" dirty="0"/>
            <a:t>2020 wurde eine theologische-anthropologische Untersuchung durchgeführt.  Publikation </a:t>
          </a:r>
          <a:r>
            <a:rPr lang="de-DE" sz="1800" i="1" kern="1200" dirty="0"/>
            <a:t>(</a:t>
          </a:r>
          <a:r>
            <a:rPr lang="de-DE" sz="1800" i="1" kern="1200" dirty="0" err="1"/>
            <a:t>Un</a:t>
          </a:r>
          <a:r>
            <a:rPr lang="de-DE" sz="1800" i="1" kern="1200" dirty="0"/>
            <a:t>-)Sichtbare Frauen: Geschlecht und geistliches Amt in der Lutherischen Kirche</a:t>
          </a:r>
          <a:r>
            <a:rPr lang="de-DE" sz="1800" b="1" kern="1200" baseline="0" dirty="0"/>
            <a:t>. </a:t>
          </a:r>
          <a:r>
            <a:rPr lang="de-DE" sz="1800" b="1" kern="1200" baseline="0" dirty="0">
              <a:highlight>
                <a:srgbClr val="FFFF00"/>
              </a:highlight>
            </a:rPr>
            <a:t>(</a:t>
          </a:r>
          <a:r>
            <a:rPr lang="de-DE" sz="1800" b="1" kern="1200" baseline="0" dirty="0">
              <a:solidFill>
                <a:srgbClr val="C00000"/>
              </a:solidFill>
              <a:highlight>
                <a:srgbClr val="FFFF00"/>
              </a:highlight>
            </a:rPr>
            <a:t>Finanzierung: Frauenwerk GAW)</a:t>
          </a:r>
          <a:endParaRPr lang="en-US" sz="1800" kern="1200" dirty="0">
            <a:solidFill>
              <a:srgbClr val="C00000"/>
            </a:solidFill>
            <a:highlight>
              <a:srgbClr val="FFFF00"/>
            </a:highlight>
          </a:endParaRPr>
        </a:p>
      </dsp:txBody>
      <dsp:txXfrm rot="10800000">
        <a:off x="0" y="2674024"/>
        <a:ext cx="7754816" cy="876331"/>
      </dsp:txXfrm>
    </dsp:sp>
    <dsp:sp modelId="{743F5E25-48A9-654A-8616-5C41255D2BD0}">
      <dsp:nvSpPr>
        <dsp:cNvPr id="0" name=""/>
        <dsp:cNvSpPr/>
      </dsp:nvSpPr>
      <dsp:spPr>
        <a:xfrm rot="10800000">
          <a:off x="0" y="1338500"/>
          <a:ext cx="7754816" cy="1348678"/>
        </a:xfrm>
        <a:prstGeom prst="upArrowCallou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kern="1200" baseline="0" dirty="0"/>
            <a:t>Zwischen 2016-20 wurden 23 Interviews mit 20 Frauen die in leitenden Positionen in den Gemeinden der LELK waren/sind. Publikation vorbereitet. </a:t>
          </a:r>
          <a:endParaRPr lang="en-US" sz="2000" kern="1200" dirty="0"/>
        </a:p>
      </dsp:txBody>
      <dsp:txXfrm rot="10800000">
        <a:off x="0" y="1338500"/>
        <a:ext cx="7754816" cy="876331"/>
      </dsp:txXfrm>
    </dsp:sp>
    <dsp:sp modelId="{29E7B4C4-07C2-884E-AF38-A1F5171BC199}">
      <dsp:nvSpPr>
        <dsp:cNvPr id="0" name=""/>
        <dsp:cNvSpPr/>
      </dsp:nvSpPr>
      <dsp:spPr>
        <a:xfrm rot="10800000">
          <a:off x="0" y="2975"/>
          <a:ext cx="7754816" cy="1348678"/>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b="1" kern="1200" baseline="0" dirty="0"/>
            <a:t>Berichte über die Frauenordination in der theologischen Zeitschrift „</a:t>
          </a:r>
          <a:r>
            <a:rPr lang="de-DE" sz="2000" b="1" kern="1200" baseline="0" dirty="0" err="1"/>
            <a:t>Ceļš</a:t>
          </a:r>
          <a:r>
            <a:rPr lang="de-DE" sz="2000" b="1" kern="1200" baseline="0" dirty="0"/>
            <a:t>““</a:t>
          </a:r>
          <a:r>
            <a:rPr lang="de-DE" sz="2000" b="1" i="1" kern="1200" baseline="0" dirty="0"/>
            <a:t>The Way</a:t>
          </a:r>
          <a:r>
            <a:rPr lang="de-DE" sz="2000" b="1" kern="1200" baseline="0" dirty="0"/>
            <a:t>“ der Theologischen Fakultät der Universität Lettlands.</a:t>
          </a:r>
          <a:endParaRPr lang="en-US" sz="2000" kern="1200" dirty="0"/>
        </a:p>
      </dsp:txBody>
      <dsp:txXfrm rot="10800000">
        <a:off x="0" y="2975"/>
        <a:ext cx="7754816" cy="876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D0651-1066-7949-B11D-FE26AA6A6B70}">
      <dsp:nvSpPr>
        <dsp:cNvPr id="0" name=""/>
        <dsp:cNvSpPr/>
      </dsp:nvSpPr>
      <dsp:spPr>
        <a:xfrm>
          <a:off x="0" y="1803"/>
          <a:ext cx="473026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83F7D40-556C-894D-A357-58909920D45C}">
      <dsp:nvSpPr>
        <dsp:cNvPr id="0" name=""/>
        <dsp:cNvSpPr/>
      </dsp:nvSpPr>
      <dsp:spPr>
        <a:xfrm>
          <a:off x="0" y="1803"/>
          <a:ext cx="4725642" cy="151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1993 </a:t>
          </a:r>
          <a:r>
            <a:rPr lang="en-GB" sz="2000" kern="1200" dirty="0" err="1"/>
            <a:t>etwa</a:t>
          </a:r>
          <a:r>
            <a:rPr lang="en-GB" sz="2000" kern="1200" dirty="0"/>
            <a:t> 11 </a:t>
          </a:r>
          <a:r>
            <a:rPr lang="en-GB" sz="2000" kern="1200" dirty="0" err="1"/>
            <a:t>ordinierte</a:t>
          </a:r>
          <a:r>
            <a:rPr lang="en-GB" sz="2000" kern="1200" dirty="0"/>
            <a:t> Frauen</a:t>
          </a:r>
        </a:p>
        <a:p>
          <a:pPr marL="0" lvl="0" indent="0" algn="l" defTabSz="889000">
            <a:lnSpc>
              <a:spcPct val="90000"/>
            </a:lnSpc>
            <a:spcBef>
              <a:spcPct val="0"/>
            </a:spcBef>
            <a:spcAft>
              <a:spcPct val="35000"/>
            </a:spcAft>
            <a:buNone/>
          </a:pPr>
          <a:r>
            <a:rPr lang="en-GB" sz="2000" kern="1200" dirty="0" err="1"/>
            <a:t>Noch</a:t>
          </a:r>
          <a:r>
            <a:rPr lang="en-GB" sz="2000" kern="1200" dirty="0"/>
            <a:t> </a:t>
          </a:r>
          <a:r>
            <a:rPr lang="en-GB" sz="2000" kern="1200" dirty="0" err="1"/>
            <a:t>weitere</a:t>
          </a:r>
          <a:r>
            <a:rPr lang="en-GB" sz="2000" kern="1200" dirty="0"/>
            <a:t> </a:t>
          </a:r>
          <a:r>
            <a:rPr lang="en-GB" sz="2000" kern="1200" dirty="0" err="1"/>
            <a:t>Theologiestudentinnen</a:t>
          </a:r>
          <a:r>
            <a:rPr lang="en-GB" sz="2000" kern="1200" dirty="0"/>
            <a:t>, </a:t>
          </a:r>
          <a:r>
            <a:rPr lang="en-GB" sz="2000" kern="1200" dirty="0" err="1"/>
            <a:t>auch</a:t>
          </a:r>
          <a:r>
            <a:rPr lang="en-GB" sz="2000" kern="1200" dirty="0"/>
            <a:t> in der </a:t>
          </a:r>
          <a:r>
            <a:rPr lang="en-GB" sz="2000" kern="1200" dirty="0" err="1"/>
            <a:t>Gemeindeleitung</a:t>
          </a:r>
          <a:r>
            <a:rPr lang="en-GB" sz="2000" kern="1200" dirty="0"/>
            <a:t>, </a:t>
          </a:r>
          <a:r>
            <a:rPr lang="en-GB" sz="2000" kern="1200" dirty="0" err="1"/>
            <a:t>einige</a:t>
          </a:r>
          <a:r>
            <a:rPr lang="en-GB" sz="2000" kern="1200" dirty="0"/>
            <a:t> </a:t>
          </a:r>
          <a:r>
            <a:rPr lang="en-GB" sz="2000" kern="1200" dirty="0" err="1"/>
            <a:t>haben</a:t>
          </a:r>
          <a:r>
            <a:rPr lang="en-GB" sz="2000" kern="1200" dirty="0"/>
            <a:t> </a:t>
          </a:r>
          <a:r>
            <a:rPr lang="en-GB" sz="2000" kern="1200" dirty="0" err="1"/>
            <a:t>Lettland</a:t>
          </a:r>
          <a:r>
            <a:rPr lang="en-GB" sz="2000" kern="1200" dirty="0"/>
            <a:t> </a:t>
          </a:r>
          <a:r>
            <a:rPr lang="en-GB" sz="2000" kern="1200" dirty="0" err="1"/>
            <a:t>verlassen</a:t>
          </a:r>
          <a:r>
            <a:rPr lang="en-GB" sz="2000" kern="1200" dirty="0"/>
            <a:t> </a:t>
          </a:r>
          <a:endParaRPr lang="en-US" sz="2000" kern="1200" dirty="0"/>
        </a:p>
      </dsp:txBody>
      <dsp:txXfrm>
        <a:off x="0" y="1803"/>
        <a:ext cx="4725642" cy="1519021"/>
      </dsp:txXfrm>
    </dsp:sp>
    <dsp:sp modelId="{D1044A1F-EEA4-C648-ACF3-37A96E630129}">
      <dsp:nvSpPr>
        <dsp:cNvPr id="0" name=""/>
        <dsp:cNvSpPr/>
      </dsp:nvSpPr>
      <dsp:spPr>
        <a:xfrm>
          <a:off x="0" y="1520824"/>
          <a:ext cx="473026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65891B-5930-0743-B85D-76A496B70C69}">
      <dsp:nvSpPr>
        <dsp:cNvPr id="0" name=""/>
        <dsp:cNvSpPr/>
      </dsp:nvSpPr>
      <dsp:spPr>
        <a:xfrm>
          <a:off x="0" y="1520824"/>
          <a:ext cx="4725642" cy="1177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2016 </a:t>
          </a:r>
          <a:r>
            <a:rPr lang="en-GB" sz="1800" kern="1200" dirty="0" err="1"/>
            <a:t>noch</a:t>
          </a:r>
          <a:r>
            <a:rPr lang="en-GB" sz="1800" kern="1200" dirty="0"/>
            <a:t> 12  </a:t>
          </a:r>
          <a:r>
            <a:rPr lang="en-GB" sz="1800" kern="1200" dirty="0" err="1"/>
            <a:t>Evangelistinnen</a:t>
          </a:r>
          <a:r>
            <a:rPr lang="en-GB" sz="1800" kern="1200" dirty="0"/>
            <a:t>, 4 </a:t>
          </a:r>
          <a:r>
            <a:rPr lang="en-GB" sz="1800" kern="1200" dirty="0" err="1"/>
            <a:t>Evangelistinnen</a:t>
          </a:r>
          <a:r>
            <a:rPr lang="en-GB" sz="1800" kern="1200" dirty="0"/>
            <a:t> </a:t>
          </a:r>
          <a:r>
            <a:rPr lang="en-GB" sz="1800" kern="1200" dirty="0" err="1"/>
            <a:t>stellvertretende</a:t>
          </a:r>
          <a:r>
            <a:rPr lang="en-GB" sz="1800" kern="1200" dirty="0"/>
            <a:t> </a:t>
          </a:r>
          <a:r>
            <a:rPr lang="en-GB" sz="1800" kern="1200" dirty="0" err="1"/>
            <a:t>Pastorinnen</a:t>
          </a:r>
          <a:r>
            <a:rPr lang="en-GB" sz="1800" kern="1200" dirty="0"/>
            <a:t>, 1 </a:t>
          </a:r>
          <a:r>
            <a:rPr lang="en-GB" sz="1800" kern="1200" dirty="0" err="1"/>
            <a:t>Hilfspastorin</a:t>
          </a:r>
          <a:r>
            <a:rPr lang="en-GB" sz="1800" kern="1200" dirty="0"/>
            <a:t>, 1 </a:t>
          </a:r>
          <a:r>
            <a:rPr lang="en-GB" sz="1800" kern="1200" dirty="0" err="1"/>
            <a:t>Pastorin</a:t>
          </a:r>
          <a:r>
            <a:rPr lang="en-GB" sz="1800" kern="1200" dirty="0"/>
            <a:t> emerita, 1 </a:t>
          </a:r>
          <a:r>
            <a:rPr lang="en-GB" sz="1800" kern="1200" dirty="0" err="1"/>
            <a:t>beurlaubte</a:t>
          </a:r>
          <a:r>
            <a:rPr lang="en-GB" sz="1800" kern="1200" dirty="0"/>
            <a:t> </a:t>
          </a:r>
          <a:r>
            <a:rPr lang="en-GB" sz="1800" kern="1200" dirty="0" err="1"/>
            <a:t>Pastorin</a:t>
          </a:r>
          <a:endParaRPr lang="en-US" sz="1800" kern="1200" dirty="0"/>
        </a:p>
      </dsp:txBody>
      <dsp:txXfrm>
        <a:off x="0" y="1520824"/>
        <a:ext cx="4725642" cy="1177635"/>
      </dsp:txXfrm>
    </dsp:sp>
    <dsp:sp modelId="{9FDCEEAA-D362-B246-8F32-81CDFB1A6BA5}">
      <dsp:nvSpPr>
        <dsp:cNvPr id="0" name=""/>
        <dsp:cNvSpPr/>
      </dsp:nvSpPr>
      <dsp:spPr>
        <a:xfrm>
          <a:off x="0" y="2698460"/>
          <a:ext cx="473026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41EC50-E826-804E-8926-73D0A9398FC1}">
      <dsp:nvSpPr>
        <dsp:cNvPr id="0" name=""/>
        <dsp:cNvSpPr/>
      </dsp:nvSpPr>
      <dsp:spPr>
        <a:xfrm>
          <a:off x="0" y="2698460"/>
          <a:ext cx="4725642" cy="152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2022 </a:t>
          </a:r>
          <a:r>
            <a:rPr lang="en-GB" sz="2000" kern="1200" dirty="0" err="1"/>
            <a:t>Personale</a:t>
          </a:r>
          <a:r>
            <a:rPr lang="en-GB" sz="2000" kern="1200" dirty="0"/>
            <a:t> </a:t>
          </a:r>
          <a:r>
            <a:rPr lang="en-GB" sz="2000" kern="1200" dirty="0" err="1"/>
            <a:t>Veränderungen</a:t>
          </a:r>
          <a:r>
            <a:rPr lang="en-GB" sz="2000" kern="1200" dirty="0"/>
            <a:t>, die </a:t>
          </a:r>
          <a:r>
            <a:rPr lang="en-GB" sz="2000" kern="1200" dirty="0" err="1"/>
            <a:t>Zahl</a:t>
          </a:r>
          <a:r>
            <a:rPr lang="en-GB" sz="2000" kern="1200" dirty="0"/>
            <a:t> </a:t>
          </a:r>
          <a:r>
            <a:rPr lang="en-GB" sz="2000" kern="1200" dirty="0" err="1"/>
            <a:t>aber</a:t>
          </a:r>
          <a:r>
            <a:rPr lang="en-GB" sz="2000" kern="1200" dirty="0"/>
            <a:t> der </a:t>
          </a:r>
          <a:r>
            <a:rPr lang="en-GB" sz="2000" kern="1200" dirty="0" err="1"/>
            <a:t>Evangelistinnen</a:t>
          </a:r>
          <a:r>
            <a:rPr lang="en-GB" sz="2000" kern="1200" dirty="0"/>
            <a:t> </a:t>
          </a:r>
          <a:r>
            <a:rPr lang="en-GB" sz="2000" kern="1200" dirty="0" err="1"/>
            <a:t>bleibt</a:t>
          </a:r>
          <a:r>
            <a:rPr lang="en-GB" sz="2000" kern="1200" dirty="0"/>
            <a:t> 12, 1 </a:t>
          </a:r>
          <a:r>
            <a:rPr lang="en-GB" sz="2000" kern="1200" dirty="0" err="1"/>
            <a:t>Evangelistin</a:t>
          </a:r>
          <a:r>
            <a:rPr lang="en-GB" sz="2000" kern="1200" dirty="0"/>
            <a:t> </a:t>
          </a:r>
          <a:r>
            <a:rPr lang="en-GB" sz="2000" kern="1200" dirty="0" err="1"/>
            <a:t>stellvertretende</a:t>
          </a:r>
          <a:r>
            <a:rPr lang="en-GB" sz="2000" kern="1200" dirty="0"/>
            <a:t> </a:t>
          </a:r>
          <a:r>
            <a:rPr lang="en-GB" sz="2000" kern="1200" dirty="0" err="1"/>
            <a:t>Pastorin</a:t>
          </a:r>
          <a:r>
            <a:rPr lang="en-GB" sz="2000" kern="1200" dirty="0"/>
            <a:t>, 1 </a:t>
          </a:r>
          <a:r>
            <a:rPr lang="en-GB" sz="2000" kern="1200" dirty="0" err="1"/>
            <a:t>Hilfspastorin</a:t>
          </a:r>
          <a:r>
            <a:rPr lang="en-GB" sz="2000" kern="1200" dirty="0"/>
            <a:t>,  2Pastorinnen </a:t>
          </a:r>
          <a:r>
            <a:rPr lang="en-GB" sz="2000" kern="1200" dirty="0" err="1"/>
            <a:t>emeritas</a:t>
          </a:r>
          <a:r>
            <a:rPr lang="en-GB" sz="2000" kern="1200" dirty="0"/>
            <a:t> </a:t>
          </a:r>
          <a:endParaRPr lang="en-US" sz="2000" kern="1200" dirty="0"/>
        </a:p>
      </dsp:txBody>
      <dsp:txXfrm>
        <a:off x="0" y="2698460"/>
        <a:ext cx="4725642" cy="1527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FF681-9F77-654C-A77E-0CC9F2203EC5}">
      <dsp:nvSpPr>
        <dsp:cNvPr id="0" name=""/>
        <dsp:cNvSpPr/>
      </dsp:nvSpPr>
      <dsp:spPr>
        <a:xfrm>
          <a:off x="0" y="2658"/>
          <a:ext cx="455578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44489E1-D729-CB43-8E08-9C2DF99A013F}">
      <dsp:nvSpPr>
        <dsp:cNvPr id="0" name=""/>
        <dsp:cNvSpPr/>
      </dsp:nvSpPr>
      <dsp:spPr>
        <a:xfrm>
          <a:off x="0" y="2658"/>
          <a:ext cx="4555782" cy="181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de-DE" sz="2300" kern="1200" dirty="0"/>
            <a:t>Abschaffung der FO ein Trauma. Wichtig die Rolle der Gemeinde.</a:t>
          </a:r>
          <a:endParaRPr lang="en-US" sz="2300" kern="1200" dirty="0"/>
        </a:p>
      </dsp:txBody>
      <dsp:txXfrm>
        <a:off x="0" y="2658"/>
        <a:ext cx="4555782" cy="1813252"/>
      </dsp:txXfrm>
    </dsp:sp>
    <dsp:sp modelId="{6337E470-DE61-2A46-9B00-F9AEAC149503}">
      <dsp:nvSpPr>
        <dsp:cNvPr id="0" name=""/>
        <dsp:cNvSpPr/>
      </dsp:nvSpPr>
      <dsp:spPr>
        <a:xfrm>
          <a:off x="0" y="1815911"/>
          <a:ext cx="455578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AF975C6-D022-8143-AB3A-688C14464621}">
      <dsp:nvSpPr>
        <dsp:cNvPr id="0" name=""/>
        <dsp:cNvSpPr/>
      </dsp:nvSpPr>
      <dsp:spPr>
        <a:xfrm>
          <a:off x="0" y="1815911"/>
          <a:ext cx="4555782" cy="181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de-DE" sz="2300" kern="1200" dirty="0"/>
            <a:t>Es geht nicht nur um ein Amt, es geht um Einstellung gegenüber Frauen.</a:t>
          </a:r>
          <a:endParaRPr lang="en-US" sz="2300" kern="1200" dirty="0"/>
        </a:p>
      </dsp:txBody>
      <dsp:txXfrm>
        <a:off x="0" y="1815911"/>
        <a:ext cx="4555782" cy="1813252"/>
      </dsp:txXfrm>
    </dsp:sp>
    <dsp:sp modelId="{166BF85B-011B-4547-93F1-54671C4A440E}">
      <dsp:nvSpPr>
        <dsp:cNvPr id="0" name=""/>
        <dsp:cNvSpPr/>
      </dsp:nvSpPr>
      <dsp:spPr>
        <a:xfrm>
          <a:off x="0" y="3629164"/>
          <a:ext cx="455578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53231B-C39E-D342-96AB-E813F48BD25F}">
      <dsp:nvSpPr>
        <dsp:cNvPr id="0" name=""/>
        <dsp:cNvSpPr/>
      </dsp:nvSpPr>
      <dsp:spPr>
        <a:xfrm>
          <a:off x="0" y="3629164"/>
          <a:ext cx="4555782" cy="181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de-DE" sz="2300" kern="1200" dirty="0"/>
            <a:t>Kein Dialog zwischen der Gleichgesinnten, noch weniger zwischen anders Denkenden, zwischen Leitung und der betroffenen Frauen.</a:t>
          </a:r>
          <a:endParaRPr lang="en-US" sz="2300" kern="1200" dirty="0"/>
        </a:p>
      </dsp:txBody>
      <dsp:txXfrm>
        <a:off x="0" y="3629164"/>
        <a:ext cx="4555782" cy="1813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D1A58-0EA7-3846-ACDE-66A3BC466E57}">
      <dsp:nvSpPr>
        <dsp:cNvPr id="0" name=""/>
        <dsp:cNvSpPr/>
      </dsp:nvSpPr>
      <dsp:spPr>
        <a:xfrm>
          <a:off x="0" y="1912"/>
          <a:ext cx="495896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08AF34-4917-9A4B-9809-00C6996E3376}">
      <dsp:nvSpPr>
        <dsp:cNvPr id="0" name=""/>
        <dsp:cNvSpPr/>
      </dsp:nvSpPr>
      <dsp:spPr>
        <a:xfrm>
          <a:off x="0" y="1912"/>
          <a:ext cx="4958965" cy="130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de-DE" sz="2600" kern="1200"/>
            <a:t>Es gibt keine Gruppe der Gemeindeleiterinnen. </a:t>
          </a:r>
          <a:endParaRPr lang="en-US" sz="2600" kern="1200"/>
        </a:p>
      </dsp:txBody>
      <dsp:txXfrm>
        <a:off x="0" y="1912"/>
        <a:ext cx="4958965" cy="1304649"/>
      </dsp:txXfrm>
    </dsp:sp>
    <dsp:sp modelId="{A3E2BCF6-41C9-064F-AF38-7806DA035675}">
      <dsp:nvSpPr>
        <dsp:cNvPr id="0" name=""/>
        <dsp:cNvSpPr/>
      </dsp:nvSpPr>
      <dsp:spPr>
        <a:xfrm>
          <a:off x="0" y="1306561"/>
          <a:ext cx="495896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C82938-1168-4946-BBBE-2796DFC69FFC}">
      <dsp:nvSpPr>
        <dsp:cNvPr id="0" name=""/>
        <dsp:cNvSpPr/>
      </dsp:nvSpPr>
      <dsp:spPr>
        <a:xfrm>
          <a:off x="0" y="1306561"/>
          <a:ext cx="4958965" cy="130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de-DE" sz="2600" kern="1200" dirty="0"/>
            <a:t>Die Frage der Gleichstellung der Geschlechter ist eine unbequeme Frage</a:t>
          </a:r>
          <a:endParaRPr lang="en-US" sz="2600" kern="1200" dirty="0"/>
        </a:p>
      </dsp:txBody>
      <dsp:txXfrm>
        <a:off x="0" y="1306561"/>
        <a:ext cx="4958965" cy="1304649"/>
      </dsp:txXfrm>
    </dsp:sp>
    <dsp:sp modelId="{E60D58EE-4EB9-B745-B297-05A86C760761}">
      <dsp:nvSpPr>
        <dsp:cNvPr id="0" name=""/>
        <dsp:cNvSpPr/>
      </dsp:nvSpPr>
      <dsp:spPr>
        <a:xfrm>
          <a:off x="0" y="2611211"/>
          <a:ext cx="495896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A807C1-E353-3A4E-8BB6-6C0455BB3E7D}">
      <dsp:nvSpPr>
        <dsp:cNvPr id="0" name=""/>
        <dsp:cNvSpPr/>
      </dsp:nvSpPr>
      <dsp:spPr>
        <a:xfrm>
          <a:off x="0" y="2611211"/>
          <a:ext cx="4958965" cy="130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de-DE" sz="2600" u="none" kern="1200" dirty="0"/>
            <a:t>Es werden in der Religion andere Verhältnisse akzeptiert als in anderen Bereichen des Lebens.</a:t>
          </a:r>
          <a:endParaRPr lang="en-US" sz="2600" u="none" kern="1200" dirty="0"/>
        </a:p>
      </dsp:txBody>
      <dsp:txXfrm>
        <a:off x="0" y="2611211"/>
        <a:ext cx="4958965" cy="13046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LV"/>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6416F-2E20-A64E-9765-7D5D2F90CA80}" type="datetimeFigureOut">
              <a:rPr lang="de-LV" smtClean="0"/>
              <a:t>26.07.23</a:t>
            </a:fld>
            <a:endParaRPr lang="de-LV"/>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LV"/>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LV"/>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8F961-3690-2E42-890F-A61EDAE89D4B}" type="slidenum">
              <a:rPr lang="de-LV" smtClean="0"/>
              <a:t>‹Nr.›</a:t>
            </a:fld>
            <a:endParaRPr lang="de-LV"/>
          </a:p>
        </p:txBody>
      </p:sp>
    </p:spTree>
    <p:extLst>
      <p:ext uri="{BB962C8B-B14F-4D97-AF65-F5344CB8AC3E}">
        <p14:creationId xmlns:p14="http://schemas.microsoft.com/office/powerpoint/2010/main" val="303988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1</a:t>
            </a:fld>
            <a:endParaRPr lang="de-LV"/>
          </a:p>
        </p:txBody>
      </p:sp>
    </p:spTree>
    <p:extLst>
      <p:ext uri="{BB962C8B-B14F-4D97-AF65-F5344CB8AC3E}">
        <p14:creationId xmlns:p14="http://schemas.microsoft.com/office/powerpoint/2010/main" val="393461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10</a:t>
            </a:fld>
            <a:endParaRPr lang="de-LV"/>
          </a:p>
        </p:txBody>
      </p:sp>
    </p:spTree>
    <p:extLst>
      <p:ext uri="{BB962C8B-B14F-4D97-AF65-F5344CB8AC3E}">
        <p14:creationId xmlns:p14="http://schemas.microsoft.com/office/powerpoint/2010/main" val="48196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11</a:t>
            </a:fld>
            <a:endParaRPr lang="de-LV"/>
          </a:p>
        </p:txBody>
      </p:sp>
    </p:spTree>
    <p:extLst>
      <p:ext uri="{BB962C8B-B14F-4D97-AF65-F5344CB8AC3E}">
        <p14:creationId xmlns:p14="http://schemas.microsoft.com/office/powerpoint/2010/main" val="176542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12</a:t>
            </a:fld>
            <a:endParaRPr lang="de-LV"/>
          </a:p>
        </p:txBody>
      </p:sp>
    </p:spTree>
    <p:extLst>
      <p:ext uri="{BB962C8B-B14F-4D97-AF65-F5344CB8AC3E}">
        <p14:creationId xmlns:p14="http://schemas.microsoft.com/office/powerpoint/2010/main" val="404781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13</a:t>
            </a:fld>
            <a:endParaRPr lang="de-LV"/>
          </a:p>
        </p:txBody>
      </p:sp>
    </p:spTree>
    <p:extLst>
      <p:ext uri="{BB962C8B-B14F-4D97-AF65-F5344CB8AC3E}">
        <p14:creationId xmlns:p14="http://schemas.microsoft.com/office/powerpoint/2010/main" val="1076347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14</a:t>
            </a:fld>
            <a:endParaRPr lang="de-LV"/>
          </a:p>
        </p:txBody>
      </p:sp>
    </p:spTree>
    <p:extLst>
      <p:ext uri="{BB962C8B-B14F-4D97-AF65-F5344CB8AC3E}">
        <p14:creationId xmlns:p14="http://schemas.microsoft.com/office/powerpoint/2010/main" val="237808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15</a:t>
            </a:fld>
            <a:endParaRPr lang="de-LV"/>
          </a:p>
        </p:txBody>
      </p:sp>
    </p:spTree>
    <p:extLst>
      <p:ext uri="{BB962C8B-B14F-4D97-AF65-F5344CB8AC3E}">
        <p14:creationId xmlns:p14="http://schemas.microsoft.com/office/powerpoint/2010/main" val="1259556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16</a:t>
            </a:fld>
            <a:endParaRPr lang="de-LV"/>
          </a:p>
        </p:txBody>
      </p:sp>
    </p:spTree>
    <p:extLst>
      <p:ext uri="{BB962C8B-B14F-4D97-AF65-F5344CB8AC3E}">
        <p14:creationId xmlns:p14="http://schemas.microsoft.com/office/powerpoint/2010/main" val="78461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2</a:t>
            </a:fld>
            <a:endParaRPr lang="de-LV"/>
          </a:p>
        </p:txBody>
      </p:sp>
    </p:spTree>
    <p:extLst>
      <p:ext uri="{BB962C8B-B14F-4D97-AF65-F5344CB8AC3E}">
        <p14:creationId xmlns:p14="http://schemas.microsoft.com/office/powerpoint/2010/main" val="119400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3</a:t>
            </a:fld>
            <a:endParaRPr lang="de-LV"/>
          </a:p>
        </p:txBody>
      </p:sp>
    </p:spTree>
    <p:extLst>
      <p:ext uri="{BB962C8B-B14F-4D97-AF65-F5344CB8AC3E}">
        <p14:creationId xmlns:p14="http://schemas.microsoft.com/office/powerpoint/2010/main" val="280221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4</a:t>
            </a:fld>
            <a:endParaRPr lang="de-LV"/>
          </a:p>
        </p:txBody>
      </p:sp>
    </p:spTree>
    <p:extLst>
      <p:ext uri="{BB962C8B-B14F-4D97-AF65-F5344CB8AC3E}">
        <p14:creationId xmlns:p14="http://schemas.microsoft.com/office/powerpoint/2010/main" val="383635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5</a:t>
            </a:fld>
            <a:endParaRPr lang="de-LV"/>
          </a:p>
        </p:txBody>
      </p:sp>
    </p:spTree>
    <p:extLst>
      <p:ext uri="{BB962C8B-B14F-4D97-AF65-F5344CB8AC3E}">
        <p14:creationId xmlns:p14="http://schemas.microsoft.com/office/powerpoint/2010/main" val="383998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6</a:t>
            </a:fld>
            <a:endParaRPr lang="de-LV"/>
          </a:p>
        </p:txBody>
      </p:sp>
    </p:spTree>
    <p:extLst>
      <p:ext uri="{BB962C8B-B14F-4D97-AF65-F5344CB8AC3E}">
        <p14:creationId xmlns:p14="http://schemas.microsoft.com/office/powerpoint/2010/main" val="92413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7</a:t>
            </a:fld>
            <a:endParaRPr lang="de-LV"/>
          </a:p>
        </p:txBody>
      </p:sp>
    </p:spTree>
    <p:extLst>
      <p:ext uri="{BB962C8B-B14F-4D97-AF65-F5344CB8AC3E}">
        <p14:creationId xmlns:p14="http://schemas.microsoft.com/office/powerpoint/2010/main" val="346382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8</a:t>
            </a:fld>
            <a:endParaRPr lang="de-LV"/>
          </a:p>
        </p:txBody>
      </p:sp>
    </p:spTree>
    <p:extLst>
      <p:ext uri="{BB962C8B-B14F-4D97-AF65-F5344CB8AC3E}">
        <p14:creationId xmlns:p14="http://schemas.microsoft.com/office/powerpoint/2010/main" val="75033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V"/>
          </a:p>
        </p:txBody>
      </p:sp>
      <p:sp>
        <p:nvSpPr>
          <p:cNvPr id="4" name="Foliennummernplatzhalter 3"/>
          <p:cNvSpPr>
            <a:spLocks noGrp="1"/>
          </p:cNvSpPr>
          <p:nvPr>
            <p:ph type="sldNum" sz="quarter" idx="5"/>
          </p:nvPr>
        </p:nvSpPr>
        <p:spPr/>
        <p:txBody>
          <a:bodyPr/>
          <a:lstStyle/>
          <a:p>
            <a:fld id="{3808F961-3690-2E42-890F-A61EDAE89D4B}" type="slidenum">
              <a:rPr lang="de-LV" smtClean="0"/>
              <a:t>9</a:t>
            </a:fld>
            <a:endParaRPr lang="de-LV"/>
          </a:p>
        </p:txBody>
      </p:sp>
    </p:spTree>
    <p:extLst>
      <p:ext uri="{BB962C8B-B14F-4D97-AF65-F5344CB8AC3E}">
        <p14:creationId xmlns:p14="http://schemas.microsoft.com/office/powerpoint/2010/main" val="65635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A937C-3DCD-1FA0-2896-2223016E191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LV"/>
          </a:p>
        </p:txBody>
      </p:sp>
      <p:sp>
        <p:nvSpPr>
          <p:cNvPr id="3" name="Untertitel 2">
            <a:extLst>
              <a:ext uri="{FF2B5EF4-FFF2-40B4-BE49-F238E27FC236}">
                <a16:creationId xmlns:a16="http://schemas.microsoft.com/office/drawing/2014/main" id="{FEF4212E-8EE8-F1D4-46AF-93ECF4413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LV"/>
          </a:p>
        </p:txBody>
      </p:sp>
      <p:sp>
        <p:nvSpPr>
          <p:cNvPr id="4" name="Datumsplatzhalter 3">
            <a:extLst>
              <a:ext uri="{FF2B5EF4-FFF2-40B4-BE49-F238E27FC236}">
                <a16:creationId xmlns:a16="http://schemas.microsoft.com/office/drawing/2014/main" id="{0A85E816-11F3-51A0-63FF-F63BE717D8B3}"/>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5" name="Fußzeilenplatzhalter 4">
            <a:extLst>
              <a:ext uri="{FF2B5EF4-FFF2-40B4-BE49-F238E27FC236}">
                <a16:creationId xmlns:a16="http://schemas.microsoft.com/office/drawing/2014/main" id="{54139939-3375-61F2-FF48-0869A3188AE6}"/>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3D10C3A7-EF7D-4C12-C61F-B14C76F452A3}"/>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41406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E2F29-B26D-6DD7-01E7-37015F94D41A}"/>
              </a:ext>
            </a:extLst>
          </p:cNvPr>
          <p:cNvSpPr>
            <a:spLocks noGrp="1"/>
          </p:cNvSpPr>
          <p:nvPr>
            <p:ph type="title"/>
          </p:nvPr>
        </p:nvSpPr>
        <p:spPr/>
        <p:txBody>
          <a:bodyPr/>
          <a:lstStyle/>
          <a:p>
            <a:r>
              <a:rPr lang="de-DE"/>
              <a:t>Mastertitelformat bearbeiten</a:t>
            </a:r>
            <a:endParaRPr lang="de-LV"/>
          </a:p>
        </p:txBody>
      </p:sp>
      <p:sp>
        <p:nvSpPr>
          <p:cNvPr id="3" name="Vertikaler Textplatzhalter 2">
            <a:extLst>
              <a:ext uri="{FF2B5EF4-FFF2-40B4-BE49-F238E27FC236}">
                <a16:creationId xmlns:a16="http://schemas.microsoft.com/office/drawing/2014/main" id="{096B84A5-EE1F-79EA-D9A1-37606215DA3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4" name="Datumsplatzhalter 3">
            <a:extLst>
              <a:ext uri="{FF2B5EF4-FFF2-40B4-BE49-F238E27FC236}">
                <a16:creationId xmlns:a16="http://schemas.microsoft.com/office/drawing/2014/main" id="{2EF7B4D5-58FC-C21D-7493-46B096BC76A5}"/>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5" name="Fußzeilenplatzhalter 4">
            <a:extLst>
              <a:ext uri="{FF2B5EF4-FFF2-40B4-BE49-F238E27FC236}">
                <a16:creationId xmlns:a16="http://schemas.microsoft.com/office/drawing/2014/main" id="{346D2237-25DF-8035-B389-25FE5A407A65}"/>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BFF143CF-3109-0A7C-C164-56F21691442C}"/>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77015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702C5E6-E695-55DB-FB94-41CFFDA5A7D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LV"/>
          </a:p>
        </p:txBody>
      </p:sp>
      <p:sp>
        <p:nvSpPr>
          <p:cNvPr id="3" name="Vertikaler Textplatzhalter 2">
            <a:extLst>
              <a:ext uri="{FF2B5EF4-FFF2-40B4-BE49-F238E27FC236}">
                <a16:creationId xmlns:a16="http://schemas.microsoft.com/office/drawing/2014/main" id="{431538A8-FF96-2425-E1B7-660C3E67379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4" name="Datumsplatzhalter 3">
            <a:extLst>
              <a:ext uri="{FF2B5EF4-FFF2-40B4-BE49-F238E27FC236}">
                <a16:creationId xmlns:a16="http://schemas.microsoft.com/office/drawing/2014/main" id="{3ECEBD64-043E-0199-9115-9CD16599C4E4}"/>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5" name="Fußzeilenplatzhalter 4">
            <a:extLst>
              <a:ext uri="{FF2B5EF4-FFF2-40B4-BE49-F238E27FC236}">
                <a16:creationId xmlns:a16="http://schemas.microsoft.com/office/drawing/2014/main" id="{07ADD3D9-C234-3F7F-7D50-2B7D0E0CA109}"/>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9160D6DD-BDF3-01E8-02A3-44CE5EB2C89A}"/>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38036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D72661-0E9C-6DC7-4A3F-93D73EB7D561}"/>
              </a:ext>
            </a:extLst>
          </p:cNvPr>
          <p:cNvSpPr>
            <a:spLocks noGrp="1"/>
          </p:cNvSpPr>
          <p:nvPr>
            <p:ph type="title"/>
          </p:nvPr>
        </p:nvSpPr>
        <p:spPr/>
        <p:txBody>
          <a:bodyPr/>
          <a:lstStyle/>
          <a:p>
            <a:r>
              <a:rPr lang="de-DE"/>
              <a:t>Mastertitelformat bearbeiten</a:t>
            </a:r>
            <a:endParaRPr lang="de-LV"/>
          </a:p>
        </p:txBody>
      </p:sp>
      <p:sp>
        <p:nvSpPr>
          <p:cNvPr id="3" name="Inhaltsplatzhalter 2">
            <a:extLst>
              <a:ext uri="{FF2B5EF4-FFF2-40B4-BE49-F238E27FC236}">
                <a16:creationId xmlns:a16="http://schemas.microsoft.com/office/drawing/2014/main" id="{558A1C4C-6DA1-35CF-C905-309C074D525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4" name="Datumsplatzhalter 3">
            <a:extLst>
              <a:ext uri="{FF2B5EF4-FFF2-40B4-BE49-F238E27FC236}">
                <a16:creationId xmlns:a16="http://schemas.microsoft.com/office/drawing/2014/main" id="{1ED951A2-881B-3626-B24C-0F41158601CF}"/>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5" name="Fußzeilenplatzhalter 4">
            <a:extLst>
              <a:ext uri="{FF2B5EF4-FFF2-40B4-BE49-F238E27FC236}">
                <a16:creationId xmlns:a16="http://schemas.microsoft.com/office/drawing/2014/main" id="{B6994D92-BB14-F9BC-DC52-70BF8F67DE79}"/>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E7DCBCE6-69E5-7A17-B7B1-525960885A47}"/>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20124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8D722-8419-CAD1-AC56-42CFCD4756B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LV"/>
          </a:p>
        </p:txBody>
      </p:sp>
      <p:sp>
        <p:nvSpPr>
          <p:cNvPr id="3" name="Textplatzhalter 2">
            <a:extLst>
              <a:ext uri="{FF2B5EF4-FFF2-40B4-BE49-F238E27FC236}">
                <a16:creationId xmlns:a16="http://schemas.microsoft.com/office/drawing/2014/main" id="{A9B98363-84FB-880D-93FE-754DC87E0B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D14ED5F-5EDC-CBBB-7B06-7F5A8A82C772}"/>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5" name="Fußzeilenplatzhalter 4">
            <a:extLst>
              <a:ext uri="{FF2B5EF4-FFF2-40B4-BE49-F238E27FC236}">
                <a16:creationId xmlns:a16="http://schemas.microsoft.com/office/drawing/2014/main" id="{1322AF9D-9C81-CFBF-F561-73E4E391A491}"/>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8A2EC14B-6A4D-02FA-2DAA-3BA080C47C3D}"/>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53945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D9306-C927-66D3-0D2F-EB820B6F061E}"/>
              </a:ext>
            </a:extLst>
          </p:cNvPr>
          <p:cNvSpPr>
            <a:spLocks noGrp="1"/>
          </p:cNvSpPr>
          <p:nvPr>
            <p:ph type="title"/>
          </p:nvPr>
        </p:nvSpPr>
        <p:spPr/>
        <p:txBody>
          <a:bodyPr/>
          <a:lstStyle/>
          <a:p>
            <a:r>
              <a:rPr lang="de-DE"/>
              <a:t>Mastertitelformat bearbeiten</a:t>
            </a:r>
            <a:endParaRPr lang="de-LV"/>
          </a:p>
        </p:txBody>
      </p:sp>
      <p:sp>
        <p:nvSpPr>
          <p:cNvPr id="3" name="Inhaltsplatzhalter 2">
            <a:extLst>
              <a:ext uri="{FF2B5EF4-FFF2-40B4-BE49-F238E27FC236}">
                <a16:creationId xmlns:a16="http://schemas.microsoft.com/office/drawing/2014/main" id="{83B4E957-C8FC-5A86-FC5F-EE621FB298A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4" name="Inhaltsplatzhalter 3">
            <a:extLst>
              <a:ext uri="{FF2B5EF4-FFF2-40B4-BE49-F238E27FC236}">
                <a16:creationId xmlns:a16="http://schemas.microsoft.com/office/drawing/2014/main" id="{0B81AF3F-1F38-0DD3-3BD5-A4608F1FDE5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5" name="Datumsplatzhalter 4">
            <a:extLst>
              <a:ext uri="{FF2B5EF4-FFF2-40B4-BE49-F238E27FC236}">
                <a16:creationId xmlns:a16="http://schemas.microsoft.com/office/drawing/2014/main" id="{D4C65D8C-A814-E57F-4B05-EBF943B363A3}"/>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6" name="Fußzeilenplatzhalter 5">
            <a:extLst>
              <a:ext uri="{FF2B5EF4-FFF2-40B4-BE49-F238E27FC236}">
                <a16:creationId xmlns:a16="http://schemas.microsoft.com/office/drawing/2014/main" id="{E3396A3C-1C9A-C74A-ECC9-504A2D867843}"/>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2BAA620A-C5FA-C69C-5B32-B7E91F4F6D5F}"/>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59716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CF367-F6B4-2BC5-AA29-40C0CF5C8AA9}"/>
              </a:ext>
            </a:extLst>
          </p:cNvPr>
          <p:cNvSpPr>
            <a:spLocks noGrp="1"/>
          </p:cNvSpPr>
          <p:nvPr>
            <p:ph type="title"/>
          </p:nvPr>
        </p:nvSpPr>
        <p:spPr>
          <a:xfrm>
            <a:off x="839788" y="365125"/>
            <a:ext cx="10515600" cy="1325563"/>
          </a:xfrm>
        </p:spPr>
        <p:txBody>
          <a:bodyPr/>
          <a:lstStyle/>
          <a:p>
            <a:r>
              <a:rPr lang="de-DE"/>
              <a:t>Mastertitelformat bearbeiten</a:t>
            </a:r>
            <a:endParaRPr lang="de-LV"/>
          </a:p>
        </p:txBody>
      </p:sp>
      <p:sp>
        <p:nvSpPr>
          <p:cNvPr id="3" name="Textplatzhalter 2">
            <a:extLst>
              <a:ext uri="{FF2B5EF4-FFF2-40B4-BE49-F238E27FC236}">
                <a16:creationId xmlns:a16="http://schemas.microsoft.com/office/drawing/2014/main" id="{9110B7DD-9ECC-A9F6-72AE-87852CFCF3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3658582-90FD-7145-45E4-8732AAB9D35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5" name="Textplatzhalter 4">
            <a:extLst>
              <a:ext uri="{FF2B5EF4-FFF2-40B4-BE49-F238E27FC236}">
                <a16:creationId xmlns:a16="http://schemas.microsoft.com/office/drawing/2014/main" id="{9E1FDF5A-93C8-C1CA-35C3-6DA06B559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F76B0D5-00D6-8FDC-9149-3B14A53DE00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7" name="Datumsplatzhalter 6">
            <a:extLst>
              <a:ext uri="{FF2B5EF4-FFF2-40B4-BE49-F238E27FC236}">
                <a16:creationId xmlns:a16="http://schemas.microsoft.com/office/drawing/2014/main" id="{F492451C-E2E2-F025-158F-F75EDCF78244}"/>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8" name="Fußzeilenplatzhalter 7">
            <a:extLst>
              <a:ext uri="{FF2B5EF4-FFF2-40B4-BE49-F238E27FC236}">
                <a16:creationId xmlns:a16="http://schemas.microsoft.com/office/drawing/2014/main" id="{83DCDC81-469B-18CE-675A-3BFB5FCDE662}"/>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5FFBBC87-0D1D-5EF4-607D-6C6E08076D0F}"/>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49705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D48E3-787A-4DC6-7168-0B9593670295}"/>
              </a:ext>
            </a:extLst>
          </p:cNvPr>
          <p:cNvSpPr>
            <a:spLocks noGrp="1"/>
          </p:cNvSpPr>
          <p:nvPr>
            <p:ph type="title"/>
          </p:nvPr>
        </p:nvSpPr>
        <p:spPr/>
        <p:txBody>
          <a:bodyPr/>
          <a:lstStyle/>
          <a:p>
            <a:r>
              <a:rPr lang="de-DE"/>
              <a:t>Mastertitelformat bearbeiten</a:t>
            </a:r>
            <a:endParaRPr lang="de-LV"/>
          </a:p>
        </p:txBody>
      </p:sp>
      <p:sp>
        <p:nvSpPr>
          <p:cNvPr id="3" name="Datumsplatzhalter 2">
            <a:extLst>
              <a:ext uri="{FF2B5EF4-FFF2-40B4-BE49-F238E27FC236}">
                <a16:creationId xmlns:a16="http://schemas.microsoft.com/office/drawing/2014/main" id="{7CFC128C-2C59-0C0F-C6E1-0E92AF0EEB56}"/>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4" name="Fußzeilenplatzhalter 3">
            <a:extLst>
              <a:ext uri="{FF2B5EF4-FFF2-40B4-BE49-F238E27FC236}">
                <a16:creationId xmlns:a16="http://schemas.microsoft.com/office/drawing/2014/main" id="{7C87D64D-ADF2-E406-45AC-BC9A3E9CA083}"/>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A3CAFC8B-88AA-55ED-2C7B-FA986CC2AF2A}"/>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3072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95312D-EA9F-D35A-A797-BF94776ECEC6}"/>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3" name="Fußzeilenplatzhalter 2">
            <a:extLst>
              <a:ext uri="{FF2B5EF4-FFF2-40B4-BE49-F238E27FC236}">
                <a16:creationId xmlns:a16="http://schemas.microsoft.com/office/drawing/2014/main" id="{1781DD9D-B5C6-E2F0-6151-85381ABBE1FC}"/>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47F0FBF3-5C6A-16F2-5591-96F2679263D6}"/>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62039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A7F55-2A9B-B31A-0D41-E2C1935CF19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LV"/>
          </a:p>
        </p:txBody>
      </p:sp>
      <p:sp>
        <p:nvSpPr>
          <p:cNvPr id="3" name="Inhaltsplatzhalter 2">
            <a:extLst>
              <a:ext uri="{FF2B5EF4-FFF2-40B4-BE49-F238E27FC236}">
                <a16:creationId xmlns:a16="http://schemas.microsoft.com/office/drawing/2014/main" id="{57C513C2-2CC2-F16E-D7CE-06A0DB9C4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4" name="Textplatzhalter 3">
            <a:extLst>
              <a:ext uri="{FF2B5EF4-FFF2-40B4-BE49-F238E27FC236}">
                <a16:creationId xmlns:a16="http://schemas.microsoft.com/office/drawing/2014/main" id="{CD441859-BD1D-718B-888D-575AC9FE7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0020BA9-76EA-DA62-B403-CC9D2ED661E9}"/>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6" name="Fußzeilenplatzhalter 5">
            <a:extLst>
              <a:ext uri="{FF2B5EF4-FFF2-40B4-BE49-F238E27FC236}">
                <a16:creationId xmlns:a16="http://schemas.microsoft.com/office/drawing/2014/main" id="{53619B66-9F0D-EBBA-9FE0-711978A2988A}"/>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9EF462AD-1D25-5B45-0B2D-AF0B47BB1FD7}"/>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44428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08030-E5F1-D961-89EC-9FF6D7A3814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LV"/>
          </a:p>
        </p:txBody>
      </p:sp>
      <p:sp>
        <p:nvSpPr>
          <p:cNvPr id="3" name="Bildplatzhalter 2">
            <a:extLst>
              <a:ext uri="{FF2B5EF4-FFF2-40B4-BE49-F238E27FC236}">
                <a16:creationId xmlns:a16="http://schemas.microsoft.com/office/drawing/2014/main" id="{10A2F76D-C180-292B-94FF-82B69B432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LV"/>
          </a:p>
        </p:txBody>
      </p:sp>
      <p:sp>
        <p:nvSpPr>
          <p:cNvPr id="4" name="Textplatzhalter 3">
            <a:extLst>
              <a:ext uri="{FF2B5EF4-FFF2-40B4-BE49-F238E27FC236}">
                <a16:creationId xmlns:a16="http://schemas.microsoft.com/office/drawing/2014/main" id="{0515969A-0D7A-65E1-C0FA-1D03BE662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47A80E3-9BFF-D45A-C714-2B63071A8C20}"/>
              </a:ext>
            </a:extLst>
          </p:cNvPr>
          <p:cNvSpPr>
            <a:spLocks noGrp="1"/>
          </p:cNvSpPr>
          <p:nvPr>
            <p:ph type="dt" sz="half" idx="10"/>
          </p:nvPr>
        </p:nvSpPr>
        <p:spPr/>
        <p:txBody>
          <a:bodyPr/>
          <a:lstStyle/>
          <a:p>
            <a:fld id="{C1691109-F4F8-4597-962C-A4F4B7960636}" type="datetimeFigureOut">
              <a:rPr lang="en-US" smtClean="0"/>
              <a:t>7/26/23</a:t>
            </a:fld>
            <a:endParaRPr lang="en-US"/>
          </a:p>
        </p:txBody>
      </p:sp>
      <p:sp>
        <p:nvSpPr>
          <p:cNvPr id="6" name="Fußzeilenplatzhalter 5">
            <a:extLst>
              <a:ext uri="{FF2B5EF4-FFF2-40B4-BE49-F238E27FC236}">
                <a16:creationId xmlns:a16="http://schemas.microsoft.com/office/drawing/2014/main" id="{0248BC8E-4F56-33E8-F50A-99D52A8AF8F2}"/>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7CFEE67A-71C6-1DAB-5E11-9BE16B6B6BB1}"/>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42953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A265F17-CDE4-F804-11BD-8670DA8E5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LV"/>
          </a:p>
        </p:txBody>
      </p:sp>
      <p:sp>
        <p:nvSpPr>
          <p:cNvPr id="3" name="Textplatzhalter 2">
            <a:extLst>
              <a:ext uri="{FF2B5EF4-FFF2-40B4-BE49-F238E27FC236}">
                <a16:creationId xmlns:a16="http://schemas.microsoft.com/office/drawing/2014/main" id="{D05374C7-50D3-3020-7D92-5B31888B8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LV"/>
          </a:p>
        </p:txBody>
      </p:sp>
      <p:sp>
        <p:nvSpPr>
          <p:cNvPr id="4" name="Datumsplatzhalter 3">
            <a:extLst>
              <a:ext uri="{FF2B5EF4-FFF2-40B4-BE49-F238E27FC236}">
                <a16:creationId xmlns:a16="http://schemas.microsoft.com/office/drawing/2014/main" id="{1E7AE53C-E9A3-BC9D-C657-071D64AEB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91109-F4F8-4597-962C-A4F4B7960636}" type="datetimeFigureOut">
              <a:rPr lang="en-US" smtClean="0"/>
              <a:t>7/26/23</a:t>
            </a:fld>
            <a:endParaRPr lang="en-US"/>
          </a:p>
        </p:txBody>
      </p:sp>
      <p:sp>
        <p:nvSpPr>
          <p:cNvPr id="5" name="Fußzeilenplatzhalter 4">
            <a:extLst>
              <a:ext uri="{FF2B5EF4-FFF2-40B4-BE49-F238E27FC236}">
                <a16:creationId xmlns:a16="http://schemas.microsoft.com/office/drawing/2014/main" id="{7CD35AEE-04B3-5E4F-B57C-A985EDAF2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6A5DE96F-1C54-532A-2B57-17792B086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FAD9F-AEE9-406E-B720-57D2B9DB2816}" type="slidenum">
              <a:rPr lang="en-US" smtClean="0"/>
              <a:t>‹Nr.›</a:t>
            </a:fld>
            <a:endParaRPr lang="en-US"/>
          </a:p>
        </p:txBody>
      </p:sp>
    </p:spTree>
    <p:extLst>
      <p:ext uri="{BB962C8B-B14F-4D97-AF65-F5344CB8AC3E}">
        <p14:creationId xmlns:p14="http://schemas.microsoft.com/office/powerpoint/2010/main" val="298341166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id="{45053374-EE5D-07D4-940A-8612872260F6}"/>
              </a:ext>
            </a:extLst>
          </p:cNvPr>
          <p:cNvPicPr>
            <a:picLocks noChangeAspect="1"/>
          </p:cNvPicPr>
          <p:nvPr/>
        </p:nvPicPr>
        <p:blipFill rotWithShape="1">
          <a:blip r:embed="rId3"/>
          <a:srcRect l="412" r="10699"/>
          <a:stretch/>
        </p:blipFill>
        <p:spPr>
          <a:xfrm>
            <a:off x="-3047" y="10"/>
            <a:ext cx="12191999" cy="6857990"/>
          </a:xfrm>
          <a:prstGeom prst="rect">
            <a:avLst/>
          </a:prstGeom>
        </p:spPr>
      </p:pic>
      <p:sp>
        <p:nvSpPr>
          <p:cNvPr id="88" name="Rectangle 8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D6AF17-B4A5-414C-AD01-B9036979088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e-LV" sz="5200" dirty="0">
                <a:solidFill>
                  <a:srgbClr val="FFFFFF"/>
                </a:solidFill>
              </a:rPr>
              <a:t>Hören und sehen: </a:t>
            </a:r>
            <a:br>
              <a:rPr lang="de-LV" sz="5200" dirty="0">
                <a:solidFill>
                  <a:srgbClr val="FFFFFF"/>
                </a:solidFill>
              </a:rPr>
            </a:br>
            <a:r>
              <a:rPr lang="de-LV" sz="5200" dirty="0">
                <a:solidFill>
                  <a:srgbClr val="FFFFFF"/>
                </a:solidFill>
              </a:rPr>
              <a:t>Forschung über die Frauen der lutherischen Kirche in Lettland</a:t>
            </a:r>
          </a:p>
        </p:txBody>
      </p:sp>
      <p:sp>
        <p:nvSpPr>
          <p:cNvPr id="3" name="Untertitel 2">
            <a:extLst>
              <a:ext uri="{FF2B5EF4-FFF2-40B4-BE49-F238E27FC236}">
                <a16:creationId xmlns:a16="http://schemas.microsoft.com/office/drawing/2014/main" id="{C122A5D3-8ADC-9D4B-AEAD-BB7FA3D7D0B6}"/>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de-LV" sz="2200">
                <a:solidFill>
                  <a:srgbClr val="FFFFFF"/>
                </a:solidFill>
              </a:rPr>
              <a:t>Dace Balode</a:t>
            </a:r>
          </a:p>
          <a:p>
            <a:r>
              <a:rPr lang="de-LV" sz="2200">
                <a:solidFill>
                  <a:srgbClr val="FFFFFF"/>
                </a:solidFill>
              </a:rPr>
              <a:t>Theologische Fakultät </a:t>
            </a:r>
          </a:p>
          <a:p>
            <a:r>
              <a:rPr lang="de-LV" sz="2200">
                <a:solidFill>
                  <a:srgbClr val="FFFFFF"/>
                </a:solidFill>
              </a:rPr>
              <a:t>Universität Lettland</a:t>
            </a:r>
          </a:p>
        </p:txBody>
      </p:sp>
      <p:sp>
        <p:nvSpPr>
          <p:cNvPr id="5" name="Textfeld 4">
            <a:extLst>
              <a:ext uri="{FF2B5EF4-FFF2-40B4-BE49-F238E27FC236}">
                <a16:creationId xmlns:a16="http://schemas.microsoft.com/office/drawing/2014/main" id="{497516F4-5392-0CFA-1011-4B140E140BF5}"/>
              </a:ext>
            </a:extLst>
          </p:cNvPr>
          <p:cNvSpPr txBox="1"/>
          <p:nvPr/>
        </p:nvSpPr>
        <p:spPr>
          <a:xfrm>
            <a:off x="462456" y="5541463"/>
            <a:ext cx="6905296" cy="1200329"/>
          </a:xfrm>
          <a:prstGeom prst="rect">
            <a:avLst/>
          </a:prstGeom>
          <a:noFill/>
        </p:spPr>
        <p:txBody>
          <a:bodyPr wrap="square">
            <a:spAutoFit/>
          </a:bodyPr>
          <a:lstStyle/>
          <a:p>
            <a:r>
              <a:rPr lang="de-DE" dirty="0"/>
              <a:t>Das Projekt Das Geschlecht und Glauben zu leben: Der Fall der Nichtordination der Frauen in der ELKL (lzp-2021/1-0182) wird im Rahmen des Wettbewerbs für grundlegende und angewandte Projekte des Lettischen Wissenschaftsrates umgesetzt </a:t>
            </a:r>
            <a:endParaRPr lang="de-LV" dirty="0"/>
          </a:p>
        </p:txBody>
      </p:sp>
    </p:spTree>
    <p:extLst>
      <p:ext uri="{BB962C8B-B14F-4D97-AF65-F5344CB8AC3E}">
        <p14:creationId xmlns:p14="http://schemas.microsoft.com/office/powerpoint/2010/main" val="378792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F5DCDB0-F1F3-A54E-B405-B289B6255591}"/>
              </a:ext>
            </a:extLst>
          </p:cNvPr>
          <p:cNvSpPr>
            <a:spLocks noGrp="1"/>
          </p:cNvSpPr>
          <p:nvPr>
            <p:ph type="title"/>
          </p:nvPr>
        </p:nvSpPr>
        <p:spPr>
          <a:xfrm>
            <a:off x="1137036" y="548640"/>
            <a:ext cx="9543405" cy="1188720"/>
          </a:xfrm>
        </p:spPr>
        <p:txBody>
          <a:bodyPr>
            <a:normAutofit/>
          </a:bodyPr>
          <a:lstStyle/>
          <a:p>
            <a:r>
              <a:rPr lang="de-LV">
                <a:solidFill>
                  <a:schemeClr val="tx1">
                    <a:lumMod val="85000"/>
                    <a:lumOff val="15000"/>
                  </a:schemeClr>
                </a:solidFill>
              </a:rPr>
              <a:t>Frauenordination und Gott</a:t>
            </a:r>
          </a:p>
        </p:txBody>
      </p:sp>
      <p:sp>
        <p:nvSpPr>
          <p:cNvPr id="3" name="Inhaltsplatzhalter 2">
            <a:extLst>
              <a:ext uri="{FF2B5EF4-FFF2-40B4-BE49-F238E27FC236}">
                <a16:creationId xmlns:a16="http://schemas.microsoft.com/office/drawing/2014/main" id="{010F0C62-34F5-D249-89FD-E3837B9FD190}"/>
              </a:ext>
            </a:extLst>
          </p:cNvPr>
          <p:cNvSpPr>
            <a:spLocks noGrp="1"/>
          </p:cNvSpPr>
          <p:nvPr>
            <p:ph idx="1"/>
          </p:nvPr>
        </p:nvSpPr>
        <p:spPr>
          <a:xfrm>
            <a:off x="1957987" y="2431765"/>
            <a:ext cx="8276026" cy="3320031"/>
          </a:xfrm>
        </p:spPr>
        <p:txBody>
          <a:bodyPr anchor="ctr">
            <a:normAutofit/>
          </a:bodyPr>
          <a:lstStyle/>
          <a:p>
            <a:r>
              <a:rPr lang="de-DE" sz="1900" dirty="0">
                <a:solidFill>
                  <a:schemeClr val="tx1">
                    <a:lumMod val="85000"/>
                    <a:lumOff val="15000"/>
                  </a:schemeClr>
                </a:solidFill>
              </a:rPr>
              <a:t>„Wenn man eine solche Entscheidung trifft, dann muss man sich dafür verantworten – er hat sich dem Willen Gottes widersetzt. Gott hat keine Wahl mehr, denn die Kirche hat diese Entscheidung getroffen – wir werden nicht ordinieren! Und dies ist eine gewichtige Entscheidung, die die Brüder getroffen haben.“ (H3)</a:t>
            </a:r>
          </a:p>
          <a:p>
            <a:r>
              <a:rPr lang="de-DE" sz="1900" dirty="0">
                <a:solidFill>
                  <a:schemeClr val="tx1">
                    <a:lumMod val="85000"/>
                    <a:lumOff val="15000"/>
                  </a:schemeClr>
                </a:solidFill>
              </a:rPr>
              <a:t>„Als diese Entscheidung getroffen wurde, dachte ich – das ist gegen Gottes Willen. Ich habe nichts anderes zu sagen. Und wir werden die Konsequenzen sehen.“ (H1)</a:t>
            </a:r>
          </a:p>
          <a:p>
            <a:r>
              <a:rPr lang="de-DE" sz="1900" dirty="0">
                <a:solidFill>
                  <a:schemeClr val="tx1">
                    <a:lumMod val="85000"/>
                    <a:lumOff val="15000"/>
                  </a:schemeClr>
                </a:solidFill>
              </a:rPr>
              <a:t>„Die Zeit muss vergehen. Oder, wie es in der Bibel heißt: „Und als die Zeit erfüllt war“, dann geschah dies oder das. Ich denke, dass die Zeit in Lettland für eine Frau noch nicht gekommen ist, um frei als Pastorin zu dienen.“ B1</a:t>
            </a:r>
            <a:endParaRPr lang="de-LV" sz="19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18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E7ED4B-BF91-5D41-BA47-70727D2D824F}"/>
              </a:ext>
            </a:extLst>
          </p:cNvPr>
          <p:cNvSpPr>
            <a:spLocks noGrp="1"/>
          </p:cNvSpPr>
          <p:nvPr>
            <p:ph type="title"/>
          </p:nvPr>
        </p:nvSpPr>
        <p:spPr>
          <a:xfrm>
            <a:off x="1137036" y="609600"/>
            <a:ext cx="8548386" cy="1282459"/>
          </a:xfrm>
        </p:spPr>
        <p:txBody>
          <a:bodyPr>
            <a:normAutofit/>
          </a:bodyPr>
          <a:lstStyle/>
          <a:p>
            <a:r>
              <a:rPr lang="de-LV"/>
              <a:t>Frauen und Frauen</a:t>
            </a:r>
            <a:endParaRPr lang="de-LV" dirty="0"/>
          </a:p>
        </p:txBody>
      </p:sp>
      <p:sp>
        <p:nvSpPr>
          <p:cNvPr id="3" name="Inhaltsplatzhalter 2">
            <a:extLst>
              <a:ext uri="{FF2B5EF4-FFF2-40B4-BE49-F238E27FC236}">
                <a16:creationId xmlns:a16="http://schemas.microsoft.com/office/drawing/2014/main" id="{4C62E34D-E98A-9644-87BB-6A646493D5EE}"/>
              </a:ext>
            </a:extLst>
          </p:cNvPr>
          <p:cNvSpPr>
            <a:spLocks noGrp="1"/>
          </p:cNvSpPr>
          <p:nvPr>
            <p:ph idx="1"/>
          </p:nvPr>
        </p:nvSpPr>
        <p:spPr>
          <a:xfrm>
            <a:off x="1137035" y="2147358"/>
            <a:ext cx="8548386" cy="4076394"/>
          </a:xfrm>
        </p:spPr>
        <p:txBody>
          <a:bodyPr>
            <a:normAutofit/>
          </a:bodyPr>
          <a:lstStyle/>
          <a:p>
            <a:r>
              <a:rPr lang="de-DE" sz="2000"/>
              <a:t>„Und ich habe gemerkt, dass ich mit ihnen nichts gemein habe, weil ich nicht grundsätzlich für die Verteidigung der Frauenrechte kämpfe. Das interessiert mich nicht, das interessiert mich nicht, das interessiert mich nicht. Sie sagten: ‚Das kannst du leicht sagen, du bist schon Pastor.‘ Das ist mir egal – Evangelist, Diakon – was auch immer. ... Aber ich dachte, dass die Kirche nicht dem Männer- oder Frauenweg folgen sollte, sondern dem spirituellen Weg.“ (L2)</a:t>
            </a:r>
          </a:p>
          <a:p>
            <a:r>
              <a:rPr lang="de-DE" sz="2000"/>
              <a:t>„Ist Gott also ein Gott der Argumente? – Entschuldigung! Wenn sie das in Mission investieren würden, dann verzeih mir.. Und dann, was normalerweise am Ende passiert, „Ich habe nichts mehr da.. ich kann nicht mehr..“ ja, dann das, was du tun sollte, du kannst es nicht tun, am Ende tust du es nicht, weil du für etwas gekämpft hast. So kommt es mir vor." (I2)</a:t>
            </a:r>
          </a:p>
          <a:p>
            <a:r>
              <a:rPr lang="de-DE" sz="2000"/>
              <a:t>„Nun, meine persönlichen Gedanken. Vielleicht dachten sie, X [eine Frau] sei zu aggressiv.“ (F1)</a:t>
            </a:r>
            <a:endParaRPr lang="de-LV" sz="2000"/>
          </a:p>
        </p:txBody>
      </p:sp>
      <p:sp>
        <p:nvSpPr>
          <p:cNvPr id="13" name="Freeform: Shape 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6182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E8AADF-D879-CA41-8929-A26FDFBC33D2}"/>
              </a:ext>
            </a:extLst>
          </p:cNvPr>
          <p:cNvSpPr>
            <a:spLocks noGrp="1"/>
          </p:cNvSpPr>
          <p:nvPr>
            <p:ph type="title"/>
          </p:nvPr>
        </p:nvSpPr>
        <p:spPr>
          <a:xfrm>
            <a:off x="1137033" y="670559"/>
            <a:ext cx="4683321" cy="2148841"/>
          </a:xfrm>
        </p:spPr>
        <p:txBody>
          <a:bodyPr anchor="t">
            <a:normAutofit/>
          </a:bodyPr>
          <a:lstStyle/>
          <a:p>
            <a:r>
              <a:rPr lang="de-LV"/>
              <a:t>Beobachtungen</a:t>
            </a:r>
          </a:p>
        </p:txBody>
      </p:sp>
      <p:graphicFrame>
        <p:nvGraphicFramePr>
          <p:cNvPr id="5" name="Inhaltsplatzhalter 2">
            <a:extLst>
              <a:ext uri="{FF2B5EF4-FFF2-40B4-BE49-F238E27FC236}">
                <a16:creationId xmlns:a16="http://schemas.microsoft.com/office/drawing/2014/main" id="{E5A6A4D4-5FAF-4FC0-BBF8-DD770F3F17C5}"/>
              </a:ext>
            </a:extLst>
          </p:cNvPr>
          <p:cNvGraphicFramePr>
            <a:graphicFrameLocks noGrp="1"/>
          </p:cNvGraphicFramePr>
          <p:nvPr>
            <p:ph idx="1"/>
            <p:extLst>
              <p:ext uri="{D42A27DB-BD31-4B8C-83A1-F6EECF244321}">
                <p14:modId xmlns:p14="http://schemas.microsoft.com/office/powerpoint/2010/main" val="1569940853"/>
              </p:ext>
            </p:extLst>
          </p:nvPr>
        </p:nvGraphicFramePr>
        <p:xfrm>
          <a:off x="6797004" y="670559"/>
          <a:ext cx="4555782" cy="5445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65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B318D6-B1EB-6947-9981-1D16DE24E6C9}"/>
              </a:ext>
            </a:extLst>
          </p:cNvPr>
          <p:cNvSpPr>
            <a:spLocks noGrp="1"/>
          </p:cNvSpPr>
          <p:nvPr>
            <p:ph type="title"/>
          </p:nvPr>
        </p:nvSpPr>
        <p:spPr>
          <a:xfrm>
            <a:off x="1137036" y="609600"/>
            <a:ext cx="8548386" cy="1282459"/>
          </a:xfrm>
        </p:spPr>
        <p:txBody>
          <a:bodyPr>
            <a:normAutofit/>
          </a:bodyPr>
          <a:lstStyle/>
          <a:p>
            <a:r>
              <a:rPr lang="de-LV" sz="4100"/>
              <a:t>Zum Vergleich: katholische Frauen in Lettland</a:t>
            </a:r>
          </a:p>
        </p:txBody>
      </p:sp>
      <p:sp>
        <p:nvSpPr>
          <p:cNvPr id="3" name="Inhaltsplatzhalter 2">
            <a:extLst>
              <a:ext uri="{FF2B5EF4-FFF2-40B4-BE49-F238E27FC236}">
                <a16:creationId xmlns:a16="http://schemas.microsoft.com/office/drawing/2014/main" id="{DC9B3866-B63A-4442-BDFF-9B33EB4B0B58}"/>
              </a:ext>
            </a:extLst>
          </p:cNvPr>
          <p:cNvSpPr>
            <a:spLocks noGrp="1"/>
          </p:cNvSpPr>
          <p:nvPr>
            <p:ph idx="1"/>
          </p:nvPr>
        </p:nvSpPr>
        <p:spPr>
          <a:xfrm>
            <a:off x="1137035" y="2147358"/>
            <a:ext cx="8548386" cy="4076394"/>
          </a:xfrm>
        </p:spPr>
        <p:txBody>
          <a:bodyPr>
            <a:normAutofit/>
          </a:bodyPr>
          <a:lstStyle/>
          <a:p>
            <a:r>
              <a:rPr lang="de-DE" sz="2000"/>
              <a:t>„Das heißt - ich sage ehrlich - ja, ich sehe diese Einschränkungen, aber sie tun mir nicht weh. Sie tun mir nicht weh, ich will kein Priester werden.“ (J)</a:t>
            </a:r>
          </a:p>
          <a:p>
            <a:r>
              <a:rPr lang="de-DE" sz="2000"/>
              <a:t>„Nun, ich muss es ganz offen sagen - natürlich gefällt mir, dass unser Priester ein Mann ist. Und ich kann mir nicht vorstellen, dass eine Frau nächsten Sonntag in der katholischen Kirche auf die Kanzel geht und sagt, sie sei katholischer Priester. .. Aber wenn es .. wenn es um eine lutherische Kirche geht ... oder eine andere protestantische Konfession, dann ist es für mich vollkommen akzeptabel.“ (D)</a:t>
            </a:r>
          </a:p>
          <a:p>
            <a:endParaRPr lang="de-LV" sz="2000"/>
          </a:p>
        </p:txBody>
      </p:sp>
      <p:sp>
        <p:nvSpPr>
          <p:cNvPr id="10" name="Freeform: Shape 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8991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F691853-ED5E-4F47-9E6F-1ADD1CD71AF4}"/>
              </a:ext>
            </a:extLst>
          </p:cNvPr>
          <p:cNvSpPr>
            <a:spLocks noGrp="1"/>
          </p:cNvSpPr>
          <p:nvPr>
            <p:ph type="title"/>
          </p:nvPr>
        </p:nvSpPr>
        <p:spPr>
          <a:xfrm>
            <a:off x="1137034" y="609597"/>
            <a:ext cx="9392421" cy="1330841"/>
          </a:xfrm>
        </p:spPr>
        <p:txBody>
          <a:bodyPr>
            <a:normAutofit/>
          </a:bodyPr>
          <a:lstStyle/>
          <a:p>
            <a:r>
              <a:rPr lang="de-LV"/>
              <a:t>Beobachtungen</a:t>
            </a:r>
          </a:p>
        </p:txBody>
      </p:sp>
      <p:sp>
        <p:nvSpPr>
          <p:cNvPr id="25" name="Freeform: Shape 2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Inhaltsplatzhalter 2">
            <a:extLst>
              <a:ext uri="{FF2B5EF4-FFF2-40B4-BE49-F238E27FC236}">
                <a16:creationId xmlns:a16="http://schemas.microsoft.com/office/drawing/2014/main" id="{0EC1BD2A-0625-4368-9B74-4353E4EDE731}"/>
              </a:ext>
            </a:extLst>
          </p:cNvPr>
          <p:cNvGraphicFramePr>
            <a:graphicFrameLocks noGrp="1"/>
          </p:cNvGraphicFramePr>
          <p:nvPr>
            <p:ph idx="1"/>
            <p:extLst>
              <p:ext uri="{D42A27DB-BD31-4B8C-83A1-F6EECF244321}">
                <p14:modId xmlns:p14="http://schemas.microsoft.com/office/powerpoint/2010/main" val="2929528646"/>
              </p:ext>
            </p:extLst>
          </p:nvPr>
        </p:nvGraphicFramePr>
        <p:xfrm>
          <a:off x="1137034" y="2198362"/>
          <a:ext cx="4958966" cy="3917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44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2D6F7-7747-164D-AD0C-762AC449C005}"/>
              </a:ext>
            </a:extLst>
          </p:cNvPr>
          <p:cNvSpPr>
            <a:spLocks noGrp="1"/>
          </p:cNvSpPr>
          <p:nvPr>
            <p:ph type="title"/>
          </p:nvPr>
        </p:nvSpPr>
        <p:spPr>
          <a:xfrm>
            <a:off x="1057469" y="1181878"/>
            <a:ext cx="3844213" cy="2985795"/>
          </a:xfrm>
        </p:spPr>
        <p:txBody>
          <a:bodyPr>
            <a:normAutofit/>
          </a:bodyPr>
          <a:lstStyle/>
          <a:p>
            <a:pPr algn="ctr"/>
            <a:r>
              <a:rPr lang="de-LV" dirty="0"/>
              <a:t>Schlusswort</a:t>
            </a:r>
          </a:p>
        </p:txBody>
      </p:sp>
      <p:sp>
        <p:nvSpPr>
          <p:cNvPr id="3" name="Inhaltsplatzhalter 2">
            <a:extLst>
              <a:ext uri="{FF2B5EF4-FFF2-40B4-BE49-F238E27FC236}">
                <a16:creationId xmlns:a16="http://schemas.microsoft.com/office/drawing/2014/main" id="{B01FD445-9A45-E743-B6E7-C3E30E937A20}"/>
              </a:ext>
            </a:extLst>
          </p:cNvPr>
          <p:cNvSpPr>
            <a:spLocks noGrp="1"/>
          </p:cNvSpPr>
          <p:nvPr>
            <p:ph idx="1"/>
          </p:nvPr>
        </p:nvSpPr>
        <p:spPr>
          <a:xfrm>
            <a:off x="4901682" y="944283"/>
            <a:ext cx="6385017" cy="4944726"/>
          </a:xfrm>
        </p:spPr>
        <p:txBody>
          <a:bodyPr anchor="b">
            <a:normAutofit/>
          </a:bodyPr>
          <a:lstStyle/>
          <a:p>
            <a:r>
              <a:rPr lang="de-DE" dirty="0"/>
              <a:t>Das Verbot der Frauenordination wurde selten als Einschränkung der Frauen selbst bezeichnet; einige von ihnen sahen es jedoch als eine Einschränkung für Gott an. Es ist Gott, der/die in seiner/ihrer Wahl eingeschränkt ist – welche Menschen berufen werden, um in Gottes Kirche zu dienen.</a:t>
            </a:r>
          </a:p>
          <a:p>
            <a:r>
              <a:rPr lang="de-DE" dirty="0"/>
              <a:t>Auf dieser Basis ist es eine Aufgabe “Theologie der Hoffnung“ auch in Lettlands zu stärken</a:t>
            </a:r>
            <a:endParaRPr lang="de-LV" dirty="0"/>
          </a:p>
        </p:txBody>
      </p:sp>
    </p:spTree>
    <p:extLst>
      <p:ext uri="{BB962C8B-B14F-4D97-AF65-F5344CB8AC3E}">
        <p14:creationId xmlns:p14="http://schemas.microsoft.com/office/powerpoint/2010/main" val="1469901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580B123-CCA7-3C3B-384E-66BE0FF522E3}"/>
              </a:ext>
            </a:extLst>
          </p:cNvPr>
          <p:cNvPicPr>
            <a:picLocks noChangeAspect="1"/>
          </p:cNvPicPr>
          <p:nvPr/>
        </p:nvPicPr>
        <p:blipFill rotWithShape="1">
          <a:blip r:embed="rId3"/>
          <a:srcRect t="14170" b="6042"/>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el 1">
            <a:extLst>
              <a:ext uri="{FF2B5EF4-FFF2-40B4-BE49-F238E27FC236}">
                <a16:creationId xmlns:a16="http://schemas.microsoft.com/office/drawing/2014/main" id="{1EC55DAD-927D-FA4A-8B90-D5345083124B}"/>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a:solidFill>
                  <a:schemeClr val="tx1">
                    <a:lumMod val="85000"/>
                    <a:lumOff val="15000"/>
                  </a:schemeClr>
                </a:solidFill>
              </a:rPr>
              <a:t>Vielen Dank!</a:t>
            </a:r>
          </a:p>
        </p:txBody>
      </p:sp>
      <p:sp>
        <p:nvSpPr>
          <p:cNvPr id="3" name="Textplatzhalter 2">
            <a:extLst>
              <a:ext uri="{FF2B5EF4-FFF2-40B4-BE49-F238E27FC236}">
                <a16:creationId xmlns:a16="http://schemas.microsoft.com/office/drawing/2014/main" id="{C5BA637C-0A62-7596-65B4-D1D8C5DC3D5C}"/>
              </a:ext>
            </a:extLst>
          </p:cNvPr>
          <p:cNvSpPr>
            <a:spLocks noGrp="1"/>
          </p:cNvSpPr>
          <p:nvPr>
            <p:ph type="body" idx="1"/>
          </p:nvPr>
        </p:nvSpPr>
        <p:spPr>
          <a:xfrm>
            <a:off x="599819" y="6059086"/>
            <a:ext cx="6931319" cy="349725"/>
          </a:xfrm>
        </p:spPr>
        <p:txBody>
          <a:bodyPr vert="horz" lIns="91440" tIns="45720" rIns="91440" bIns="45720" rtlCol="0" anchor="t">
            <a:normAutofit/>
          </a:bodyPr>
          <a:lstStyle/>
          <a:p>
            <a:endParaRPr lang="en-US" sz="1600">
              <a:solidFill>
                <a:schemeClr val="tx1">
                  <a:lumMod val="85000"/>
                  <a:lumOff val="15000"/>
                </a:schemeClr>
              </a:solidFill>
            </a:endParaRPr>
          </a:p>
        </p:txBody>
      </p:sp>
    </p:spTree>
    <p:extLst>
      <p:ext uri="{BB962C8B-B14F-4D97-AF65-F5344CB8AC3E}">
        <p14:creationId xmlns:p14="http://schemas.microsoft.com/office/powerpoint/2010/main" val="257209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BD4063-389B-374D-AF72-6743C42AFF50}"/>
              </a:ext>
            </a:extLst>
          </p:cNvPr>
          <p:cNvSpPr>
            <a:spLocks noGrp="1"/>
          </p:cNvSpPr>
          <p:nvPr>
            <p:ph type="title"/>
          </p:nvPr>
        </p:nvSpPr>
        <p:spPr>
          <a:xfrm>
            <a:off x="1137033" y="670559"/>
            <a:ext cx="4683321" cy="2148841"/>
          </a:xfrm>
        </p:spPr>
        <p:txBody>
          <a:bodyPr anchor="t">
            <a:normAutofit/>
          </a:bodyPr>
          <a:lstStyle/>
          <a:p>
            <a:r>
              <a:rPr lang="de-LV"/>
              <a:t>Forschung</a:t>
            </a:r>
          </a:p>
        </p:txBody>
      </p:sp>
      <p:graphicFrame>
        <p:nvGraphicFramePr>
          <p:cNvPr id="5" name="Inhaltsplatzhalter 2">
            <a:extLst>
              <a:ext uri="{FF2B5EF4-FFF2-40B4-BE49-F238E27FC236}">
                <a16:creationId xmlns:a16="http://schemas.microsoft.com/office/drawing/2014/main" id="{1E9A1E38-D115-4615-BF52-8C4BA3A3982A}"/>
              </a:ext>
            </a:extLst>
          </p:cNvPr>
          <p:cNvGraphicFramePr>
            <a:graphicFrameLocks noGrp="1"/>
          </p:cNvGraphicFramePr>
          <p:nvPr>
            <p:ph idx="1"/>
            <p:extLst>
              <p:ext uri="{D42A27DB-BD31-4B8C-83A1-F6EECF244321}">
                <p14:modId xmlns:p14="http://schemas.microsoft.com/office/powerpoint/2010/main" val="4218806806"/>
              </p:ext>
            </p:extLst>
          </p:nvPr>
        </p:nvGraphicFramePr>
        <p:xfrm>
          <a:off x="4097215" y="386862"/>
          <a:ext cx="7754816" cy="6224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94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uzzle">
            <a:extLst>
              <a:ext uri="{FF2B5EF4-FFF2-40B4-BE49-F238E27FC236}">
                <a16:creationId xmlns:a16="http://schemas.microsoft.com/office/drawing/2014/main" id="{1967B017-B497-C125-C500-4A7A5585344B}"/>
              </a:ext>
            </a:extLst>
          </p:cNvPr>
          <p:cNvPicPr>
            <a:picLocks noChangeAspect="1"/>
          </p:cNvPicPr>
          <p:nvPr/>
        </p:nvPicPr>
        <p:blipFill rotWithShape="1">
          <a:blip r:embed="rId3">
            <a:duotone>
              <a:schemeClr val="bg2">
                <a:shade val="45000"/>
                <a:satMod val="135000"/>
              </a:schemeClr>
              <a:prstClr val="white"/>
            </a:duotone>
          </a:blip>
          <a:srcRect t="9308" b="642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50D4D4-0B7A-D762-5203-8800CD76270F}"/>
              </a:ext>
            </a:extLst>
          </p:cNvPr>
          <p:cNvSpPr>
            <a:spLocks noGrp="1"/>
          </p:cNvSpPr>
          <p:nvPr>
            <p:ph type="title"/>
          </p:nvPr>
        </p:nvSpPr>
        <p:spPr>
          <a:xfrm>
            <a:off x="838200" y="365125"/>
            <a:ext cx="10515600" cy="1325563"/>
          </a:xfrm>
        </p:spPr>
        <p:txBody>
          <a:bodyPr>
            <a:normAutofit/>
          </a:bodyPr>
          <a:lstStyle/>
          <a:p>
            <a:r>
              <a:rPr lang="de-DE" dirty="0"/>
              <a:t>Bedeutung </a:t>
            </a:r>
            <a:r>
              <a:rPr lang="de-LV" dirty="0"/>
              <a:t>der Forschung</a:t>
            </a:r>
          </a:p>
        </p:txBody>
      </p:sp>
      <p:sp>
        <p:nvSpPr>
          <p:cNvPr id="3" name="Inhaltsplatzhalter 2">
            <a:extLst>
              <a:ext uri="{FF2B5EF4-FFF2-40B4-BE49-F238E27FC236}">
                <a16:creationId xmlns:a16="http://schemas.microsoft.com/office/drawing/2014/main" id="{284C0C2C-5DD4-ABC6-C04C-F688ACDEDAF3}"/>
              </a:ext>
            </a:extLst>
          </p:cNvPr>
          <p:cNvSpPr>
            <a:spLocks noGrp="1"/>
          </p:cNvSpPr>
          <p:nvPr>
            <p:ph idx="1"/>
          </p:nvPr>
        </p:nvSpPr>
        <p:spPr>
          <a:xfrm>
            <a:off x="838200" y="1825625"/>
            <a:ext cx="10515600" cy="4351338"/>
          </a:xfrm>
        </p:spPr>
        <p:txBody>
          <a:bodyPr>
            <a:normAutofit/>
          </a:bodyPr>
          <a:lstStyle/>
          <a:p>
            <a:r>
              <a:rPr lang="de-LV" dirty="0"/>
              <a:t>Stimme und Sichtbarkeit der Frauen zu geben;</a:t>
            </a:r>
          </a:p>
          <a:p>
            <a:r>
              <a:rPr lang="de-DE" dirty="0"/>
              <a:t>Ergebnisse auf der Grundlage von Feldarbeit;</a:t>
            </a:r>
          </a:p>
          <a:p>
            <a:r>
              <a:rPr lang="de-DE" dirty="0"/>
              <a:t>interessante Arbeit, Kennenlernen der Umgebung;</a:t>
            </a:r>
          </a:p>
          <a:p>
            <a:endParaRPr lang="de-DE" dirty="0"/>
          </a:p>
          <a:p>
            <a:r>
              <a:rPr lang="de-DE" dirty="0"/>
              <a:t>Geschlecht – ein schwieriges Thema, wird runtergespielt;</a:t>
            </a:r>
          </a:p>
          <a:p>
            <a:r>
              <a:rPr lang="de-DE" dirty="0"/>
              <a:t>Vorstellungen von Familienrollen basieren auf allgemeinen patriarchalischen Überzeugungen;</a:t>
            </a:r>
          </a:p>
          <a:p>
            <a:r>
              <a:rPr lang="de-DE" dirty="0"/>
              <a:t>Der Mangel an Pastoren, keine kritische Überprüfung der Rollen der Geschlechter bildete den Rahmen der Debatte.</a:t>
            </a:r>
            <a:endParaRPr lang="de-LV" dirty="0"/>
          </a:p>
        </p:txBody>
      </p:sp>
    </p:spTree>
    <p:extLst>
      <p:ext uri="{BB962C8B-B14F-4D97-AF65-F5344CB8AC3E}">
        <p14:creationId xmlns:p14="http://schemas.microsoft.com/office/powerpoint/2010/main" val="186449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C078F-58F4-CB46-9742-B731A911BAB3}"/>
              </a:ext>
            </a:extLst>
          </p:cNvPr>
          <p:cNvSpPr>
            <a:spLocks noGrp="1"/>
          </p:cNvSpPr>
          <p:nvPr>
            <p:ph type="title"/>
          </p:nvPr>
        </p:nvSpPr>
        <p:spPr>
          <a:xfrm>
            <a:off x="834655" y="952500"/>
            <a:ext cx="4551733" cy="4706989"/>
          </a:xfrm>
        </p:spPr>
        <p:txBody>
          <a:bodyPr>
            <a:normAutofit/>
          </a:bodyPr>
          <a:lstStyle/>
          <a:p>
            <a:pPr algn="ctr">
              <a:lnSpc>
                <a:spcPct val="90000"/>
              </a:lnSpc>
            </a:pPr>
            <a:r>
              <a:rPr lang="de-LV" dirty="0"/>
              <a:t>Frage der Frauenordination in der Evangelisch-Lutherischen Kirche Lettlands (ELKL)</a:t>
            </a:r>
          </a:p>
        </p:txBody>
      </p:sp>
      <p:sp>
        <p:nvSpPr>
          <p:cNvPr id="3" name="Inhaltsplatzhalter 2">
            <a:extLst>
              <a:ext uri="{FF2B5EF4-FFF2-40B4-BE49-F238E27FC236}">
                <a16:creationId xmlns:a16="http://schemas.microsoft.com/office/drawing/2014/main" id="{87F1D036-81CC-8A4D-B8A4-E8014EBBA804}"/>
              </a:ext>
            </a:extLst>
          </p:cNvPr>
          <p:cNvSpPr>
            <a:spLocks noGrp="1"/>
          </p:cNvSpPr>
          <p:nvPr>
            <p:ph idx="1"/>
          </p:nvPr>
        </p:nvSpPr>
        <p:spPr>
          <a:xfrm>
            <a:off x="6096000" y="1050131"/>
            <a:ext cx="4988117" cy="4706989"/>
          </a:xfrm>
        </p:spPr>
        <p:txBody>
          <a:bodyPr anchor="ctr">
            <a:normAutofit fontScale="92500"/>
          </a:bodyPr>
          <a:lstStyle/>
          <a:p>
            <a:pPr algn="ctr">
              <a:lnSpc>
                <a:spcPct val="90000"/>
              </a:lnSpc>
            </a:pPr>
            <a:endParaRPr lang="de-LV" sz="2200" dirty="0"/>
          </a:p>
          <a:p>
            <a:pPr algn="ctr">
              <a:lnSpc>
                <a:spcPct val="90000"/>
              </a:lnSpc>
            </a:pPr>
            <a:r>
              <a:rPr lang="de-LV" sz="2200" dirty="0"/>
              <a:t>Im Jahr 2016 wurde in der Synode der ELKL ihre Verfassung geändert, nur männliche Kandidaten werden für die Ordination akzeptiert. 	</a:t>
            </a:r>
          </a:p>
          <a:p>
            <a:pPr algn="ctr">
              <a:lnSpc>
                <a:spcPct val="90000"/>
              </a:lnSpc>
            </a:pPr>
            <a:r>
              <a:rPr lang="de-LV" sz="2200" dirty="0"/>
              <a:t>	Schon in den dreissiger Jahren haben Frauen Theologie studiert.</a:t>
            </a:r>
          </a:p>
          <a:p>
            <a:pPr algn="ctr">
              <a:lnSpc>
                <a:spcPct val="90000"/>
              </a:lnSpc>
            </a:pPr>
            <a:r>
              <a:rPr lang="de-LV" sz="2200" dirty="0"/>
              <a:t>	Nach dem zweiter Weltkrieg gab es einige Gemeindeleiterinnen wegen des Pastorenmangels.</a:t>
            </a:r>
          </a:p>
          <a:p>
            <a:pPr algn="ctr">
              <a:lnSpc>
                <a:spcPct val="90000"/>
              </a:lnSpc>
            </a:pPr>
            <a:r>
              <a:rPr lang="de-LV" sz="2200" dirty="0"/>
              <a:t>	Im Jahr 1975 wurde die Frauenordination (FO) eingeführt</a:t>
            </a:r>
          </a:p>
          <a:p>
            <a:pPr algn="ctr">
              <a:lnSpc>
                <a:spcPct val="90000"/>
              </a:lnSpc>
            </a:pPr>
            <a:r>
              <a:rPr lang="de-LV" sz="2200" dirty="0"/>
              <a:t>	1993 nach der Wahl des Erzbischofs Janis Vanags wurde die FO unterbrochen</a:t>
            </a:r>
          </a:p>
          <a:p>
            <a:pPr algn="ctr">
              <a:lnSpc>
                <a:spcPct val="90000"/>
              </a:lnSpc>
            </a:pPr>
            <a:endParaRPr lang="de-LV" sz="2200" dirty="0"/>
          </a:p>
        </p:txBody>
      </p:sp>
    </p:spTree>
    <p:extLst>
      <p:ext uri="{BB962C8B-B14F-4D97-AF65-F5344CB8AC3E}">
        <p14:creationId xmlns:p14="http://schemas.microsoft.com/office/powerpoint/2010/main" val="31127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Person, Wand, drinnen enthält.&#10;&#10;Automatisch generierte Beschreibung">
            <a:extLst>
              <a:ext uri="{FF2B5EF4-FFF2-40B4-BE49-F238E27FC236}">
                <a16:creationId xmlns:a16="http://schemas.microsoft.com/office/drawing/2014/main" id="{64910E9F-13ED-D14F-A416-2C13BF77F295}"/>
              </a:ext>
            </a:extLst>
          </p:cNvPr>
          <p:cNvPicPr>
            <a:picLocks noChangeAspect="1"/>
          </p:cNvPicPr>
          <p:nvPr/>
        </p:nvPicPr>
        <p:blipFill rotWithShape="1">
          <a:blip r:embed="rId3"/>
          <a:srcRect b="3177"/>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9DCCDCA-2E4C-D342-9133-9FF9B6B1D5FC}"/>
              </a:ext>
            </a:extLst>
          </p:cNvPr>
          <p:cNvSpPr>
            <a:spLocks noGrp="1"/>
          </p:cNvSpPr>
          <p:nvPr>
            <p:ph type="title"/>
          </p:nvPr>
        </p:nvSpPr>
        <p:spPr>
          <a:xfrm>
            <a:off x="838200" y="365125"/>
            <a:ext cx="3822189" cy="1899912"/>
          </a:xfrm>
        </p:spPr>
        <p:txBody>
          <a:bodyPr>
            <a:normAutofit/>
          </a:bodyPr>
          <a:lstStyle/>
          <a:p>
            <a:r>
              <a:rPr lang="de-LV" sz="4000" dirty="0"/>
              <a:t>Frauen in der Gemeindeleitung der ELKL </a:t>
            </a:r>
          </a:p>
        </p:txBody>
      </p:sp>
      <p:graphicFrame>
        <p:nvGraphicFramePr>
          <p:cNvPr id="5" name="Inhaltsplatzhalter 2">
            <a:extLst>
              <a:ext uri="{FF2B5EF4-FFF2-40B4-BE49-F238E27FC236}">
                <a16:creationId xmlns:a16="http://schemas.microsoft.com/office/drawing/2014/main" id="{B7C13026-ECE1-4A62-B2AF-0CCB35DE5BEB}"/>
              </a:ext>
            </a:extLst>
          </p:cNvPr>
          <p:cNvGraphicFramePr>
            <a:graphicFrameLocks noGrp="1"/>
          </p:cNvGraphicFramePr>
          <p:nvPr>
            <p:ph idx="1"/>
            <p:extLst>
              <p:ext uri="{D42A27DB-BD31-4B8C-83A1-F6EECF244321}">
                <p14:modId xmlns:p14="http://schemas.microsoft.com/office/powerpoint/2010/main" val="1457949469"/>
              </p:ext>
            </p:extLst>
          </p:nvPr>
        </p:nvGraphicFramePr>
        <p:xfrm>
          <a:off x="404446" y="2265037"/>
          <a:ext cx="4730262" cy="4227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432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11B58FF-4421-B14B-8C57-3D1F17BCE002}"/>
              </a:ext>
            </a:extLst>
          </p:cNvPr>
          <p:cNvSpPr>
            <a:spLocks noGrp="1"/>
          </p:cNvSpPr>
          <p:nvPr>
            <p:ph type="title"/>
          </p:nvPr>
        </p:nvSpPr>
        <p:spPr>
          <a:xfrm>
            <a:off x="1137036" y="548640"/>
            <a:ext cx="9916632" cy="1188720"/>
          </a:xfrm>
        </p:spPr>
        <p:txBody>
          <a:bodyPr>
            <a:noAutofit/>
          </a:bodyPr>
          <a:lstStyle/>
          <a:p>
            <a:r>
              <a:rPr lang="de-LV" sz="4000" dirty="0">
                <a:solidFill>
                  <a:schemeClr val="tx1">
                    <a:lumMod val="85000"/>
                    <a:lumOff val="15000"/>
                  </a:schemeClr>
                </a:solidFill>
              </a:rPr>
              <a:t>Stimmen der Frauen: </a:t>
            </a:r>
            <a:br>
              <a:rPr lang="de-LV" sz="4000" dirty="0">
                <a:solidFill>
                  <a:schemeClr val="tx1">
                    <a:lumMod val="85000"/>
                    <a:lumOff val="15000"/>
                  </a:schemeClr>
                </a:solidFill>
              </a:rPr>
            </a:br>
            <a:r>
              <a:rPr lang="de-LV" sz="4000" dirty="0">
                <a:solidFill>
                  <a:schemeClr val="tx1">
                    <a:lumMod val="85000"/>
                    <a:lumOff val="15000"/>
                  </a:schemeClr>
                </a:solidFill>
              </a:rPr>
              <a:t>Abschaffung der Frauenordination als Verrat auf der Kirchlichen Ebene</a:t>
            </a:r>
          </a:p>
        </p:txBody>
      </p:sp>
      <p:sp>
        <p:nvSpPr>
          <p:cNvPr id="3" name="Inhaltsplatzhalter 2">
            <a:extLst>
              <a:ext uri="{FF2B5EF4-FFF2-40B4-BE49-F238E27FC236}">
                <a16:creationId xmlns:a16="http://schemas.microsoft.com/office/drawing/2014/main" id="{01EFF6EF-151B-4647-BB29-65AC51E98B18}"/>
              </a:ext>
            </a:extLst>
          </p:cNvPr>
          <p:cNvSpPr>
            <a:spLocks noGrp="1"/>
          </p:cNvSpPr>
          <p:nvPr>
            <p:ph idx="1"/>
          </p:nvPr>
        </p:nvSpPr>
        <p:spPr>
          <a:xfrm>
            <a:off x="1137036" y="2431767"/>
            <a:ext cx="9096977" cy="3685156"/>
          </a:xfrm>
        </p:spPr>
        <p:txBody>
          <a:bodyPr anchor="ctr">
            <a:normAutofit/>
          </a:bodyPr>
          <a:lstStyle/>
          <a:p>
            <a:r>
              <a:rPr lang="en-GB" sz="2000" dirty="0">
                <a:solidFill>
                  <a:schemeClr val="tx1">
                    <a:lumMod val="85000"/>
                    <a:lumOff val="15000"/>
                  </a:schemeClr>
                </a:solidFill>
              </a:rPr>
              <a:t>„Ich </a:t>
            </a:r>
            <a:r>
              <a:rPr lang="en-GB" sz="2000" dirty="0" err="1">
                <a:solidFill>
                  <a:schemeClr val="tx1">
                    <a:lumMod val="85000"/>
                    <a:lumOff val="15000"/>
                  </a:schemeClr>
                </a:solidFill>
              </a:rPr>
              <a:t>denke</a:t>
            </a:r>
            <a:r>
              <a:rPr lang="en-GB" sz="2000" dirty="0">
                <a:solidFill>
                  <a:schemeClr val="tx1">
                    <a:lumMod val="85000"/>
                    <a:lumOff val="15000"/>
                  </a:schemeClr>
                </a:solidFill>
              </a:rPr>
              <a:t>, es </a:t>
            </a:r>
            <a:r>
              <a:rPr lang="en-GB" sz="2000" dirty="0" err="1">
                <a:solidFill>
                  <a:schemeClr val="tx1">
                    <a:lumMod val="85000"/>
                    <a:lumOff val="15000"/>
                  </a:schemeClr>
                </a:solidFill>
              </a:rPr>
              <a:t>ist</a:t>
            </a:r>
            <a:r>
              <a:rPr lang="en-GB" sz="2000" dirty="0">
                <a:solidFill>
                  <a:schemeClr val="tx1">
                    <a:lumMod val="85000"/>
                    <a:lumOff val="15000"/>
                  </a:schemeClr>
                </a:solidFill>
              </a:rPr>
              <a:t> </a:t>
            </a:r>
            <a:r>
              <a:rPr lang="en-GB" sz="2000" dirty="0" err="1">
                <a:solidFill>
                  <a:schemeClr val="tx1">
                    <a:lumMod val="85000"/>
                    <a:lumOff val="15000"/>
                  </a:schemeClr>
                </a:solidFill>
              </a:rPr>
              <a:t>schwer</a:t>
            </a:r>
            <a:r>
              <a:rPr lang="en-GB" sz="2000" dirty="0">
                <a:solidFill>
                  <a:schemeClr val="tx1">
                    <a:lumMod val="85000"/>
                    <a:lumOff val="15000"/>
                  </a:schemeClr>
                </a:solidFill>
              </a:rPr>
              <a:t> für die Frauen, die die </a:t>
            </a:r>
            <a:r>
              <a:rPr lang="en-GB" sz="2000" dirty="0" err="1">
                <a:solidFill>
                  <a:schemeClr val="tx1">
                    <a:lumMod val="85000"/>
                    <a:lumOff val="15000"/>
                  </a:schemeClr>
                </a:solidFill>
              </a:rPr>
              <a:t>Pflichten</a:t>
            </a:r>
            <a:r>
              <a:rPr lang="en-GB" sz="2000" dirty="0">
                <a:solidFill>
                  <a:schemeClr val="tx1">
                    <a:lumMod val="85000"/>
                    <a:lumOff val="15000"/>
                  </a:schemeClr>
                </a:solidFill>
              </a:rPr>
              <a:t> </a:t>
            </a:r>
            <a:r>
              <a:rPr lang="en-GB" sz="2000" dirty="0" err="1">
                <a:solidFill>
                  <a:schemeClr val="tx1">
                    <a:lumMod val="85000"/>
                    <a:lumOff val="15000"/>
                  </a:schemeClr>
                </a:solidFill>
              </a:rPr>
              <a:t>eines</a:t>
            </a:r>
            <a:r>
              <a:rPr lang="en-GB" sz="2000" dirty="0">
                <a:solidFill>
                  <a:schemeClr val="tx1">
                    <a:lumMod val="85000"/>
                    <a:lumOff val="15000"/>
                  </a:schemeClr>
                </a:solidFill>
              </a:rPr>
              <a:t> Pastors </a:t>
            </a:r>
            <a:r>
              <a:rPr lang="en-GB" sz="2000" dirty="0" err="1">
                <a:solidFill>
                  <a:schemeClr val="tx1">
                    <a:lumMod val="85000"/>
                    <a:lumOff val="15000"/>
                  </a:schemeClr>
                </a:solidFill>
              </a:rPr>
              <a:t>erfüllen</a:t>
            </a:r>
            <a:r>
              <a:rPr lang="en-GB" sz="2000" dirty="0">
                <a:solidFill>
                  <a:schemeClr val="tx1">
                    <a:lumMod val="85000"/>
                    <a:lumOff val="15000"/>
                  </a:schemeClr>
                </a:solidFill>
              </a:rPr>
              <a:t>, die </a:t>
            </a:r>
            <a:r>
              <a:rPr lang="en-GB" sz="2000" dirty="0" err="1">
                <a:solidFill>
                  <a:schemeClr val="tx1">
                    <a:lumMod val="85000"/>
                    <a:lumOff val="15000"/>
                  </a:schemeClr>
                </a:solidFill>
              </a:rPr>
              <a:t>eigentlich</a:t>
            </a:r>
            <a:r>
              <a:rPr lang="en-GB" sz="2000" dirty="0">
                <a:solidFill>
                  <a:schemeClr val="tx1">
                    <a:lumMod val="85000"/>
                    <a:lumOff val="15000"/>
                  </a:schemeClr>
                </a:solidFill>
              </a:rPr>
              <a:t> die </a:t>
            </a:r>
            <a:r>
              <a:rPr lang="en-GB" sz="2000" dirty="0" err="1">
                <a:solidFill>
                  <a:schemeClr val="tx1">
                    <a:lumMod val="85000"/>
                    <a:lumOff val="15000"/>
                  </a:schemeClr>
                </a:solidFill>
              </a:rPr>
              <a:t>ganze</a:t>
            </a:r>
            <a:r>
              <a:rPr lang="en-GB" sz="2000" dirty="0">
                <a:solidFill>
                  <a:schemeClr val="tx1">
                    <a:lumMod val="85000"/>
                    <a:lumOff val="15000"/>
                  </a:schemeClr>
                </a:solidFill>
              </a:rPr>
              <a:t> Arbeit </a:t>
            </a:r>
            <a:r>
              <a:rPr lang="en-GB" sz="2000" dirty="0" err="1">
                <a:solidFill>
                  <a:schemeClr val="tx1">
                    <a:lumMod val="85000"/>
                    <a:lumOff val="15000"/>
                  </a:schemeClr>
                </a:solidFill>
              </a:rPr>
              <a:t>machen</a:t>
            </a:r>
            <a:r>
              <a:rPr lang="en-GB" sz="2000" dirty="0">
                <a:solidFill>
                  <a:schemeClr val="tx1">
                    <a:lumMod val="85000"/>
                    <a:lumOff val="15000"/>
                  </a:schemeClr>
                </a:solidFill>
              </a:rPr>
              <a:t>. Und das </a:t>
            </a:r>
            <a:r>
              <a:rPr lang="en-GB" sz="2000" dirty="0" err="1">
                <a:solidFill>
                  <a:schemeClr val="tx1">
                    <a:lumMod val="85000"/>
                    <a:lumOff val="15000"/>
                  </a:schemeClr>
                </a:solidFill>
              </a:rPr>
              <a:t>ist</a:t>
            </a:r>
            <a:r>
              <a:rPr lang="en-GB" sz="2000" dirty="0">
                <a:solidFill>
                  <a:schemeClr val="tx1">
                    <a:lumMod val="85000"/>
                    <a:lumOff val="15000"/>
                  </a:schemeClr>
                </a:solidFill>
              </a:rPr>
              <a:t> es, </a:t>
            </a:r>
            <a:r>
              <a:rPr lang="en-GB" sz="2000" dirty="0" err="1">
                <a:solidFill>
                  <a:schemeClr val="tx1">
                    <a:lumMod val="85000"/>
                    <a:lumOff val="15000"/>
                  </a:schemeClr>
                </a:solidFill>
              </a:rPr>
              <a:t>warum</a:t>
            </a:r>
            <a:r>
              <a:rPr lang="en-GB" sz="2000" dirty="0">
                <a:solidFill>
                  <a:schemeClr val="tx1">
                    <a:lumMod val="85000"/>
                    <a:lumOff val="15000"/>
                  </a:schemeClr>
                </a:solidFill>
              </a:rPr>
              <a:t> </a:t>
            </a:r>
            <a:r>
              <a:rPr lang="en-GB" sz="2000" dirty="0" err="1">
                <a:solidFill>
                  <a:schemeClr val="tx1">
                    <a:lumMod val="85000"/>
                    <a:lumOff val="15000"/>
                  </a:schemeClr>
                </a:solidFill>
              </a:rPr>
              <a:t>auch</a:t>
            </a:r>
            <a:r>
              <a:rPr lang="en-GB" sz="2000" dirty="0">
                <a:solidFill>
                  <a:schemeClr val="tx1">
                    <a:lumMod val="85000"/>
                    <a:lumOff val="15000"/>
                  </a:schemeClr>
                </a:solidFill>
              </a:rPr>
              <a:t> für </a:t>
            </a:r>
            <a:r>
              <a:rPr lang="en-GB" sz="2000" dirty="0" err="1">
                <a:solidFill>
                  <a:schemeClr val="tx1">
                    <a:lumMod val="85000"/>
                    <a:lumOff val="15000"/>
                  </a:schemeClr>
                </a:solidFill>
              </a:rPr>
              <a:t>mich</a:t>
            </a:r>
            <a:r>
              <a:rPr lang="en-GB" sz="2000" dirty="0">
                <a:solidFill>
                  <a:schemeClr val="tx1">
                    <a:lumMod val="85000"/>
                    <a:lumOff val="15000"/>
                  </a:schemeClr>
                </a:solidFill>
              </a:rPr>
              <a:t> – für </a:t>
            </a:r>
            <a:r>
              <a:rPr lang="en-GB" sz="2000" dirty="0" err="1">
                <a:solidFill>
                  <a:schemeClr val="tx1">
                    <a:lumMod val="85000"/>
                    <a:lumOff val="15000"/>
                  </a:schemeClr>
                </a:solidFill>
              </a:rPr>
              <a:t>mich</a:t>
            </a:r>
            <a:r>
              <a:rPr lang="en-GB" sz="2000" dirty="0">
                <a:solidFill>
                  <a:schemeClr val="tx1">
                    <a:lumMod val="85000"/>
                    <a:lumOff val="15000"/>
                  </a:schemeClr>
                </a:solidFill>
              </a:rPr>
              <a:t> </a:t>
            </a:r>
            <a:r>
              <a:rPr lang="en-GB" sz="2000" dirty="0" err="1">
                <a:solidFill>
                  <a:schemeClr val="tx1">
                    <a:lumMod val="85000"/>
                    <a:lumOff val="15000"/>
                  </a:schemeClr>
                </a:solidFill>
              </a:rPr>
              <a:t>scheint</a:t>
            </a:r>
            <a:r>
              <a:rPr lang="en-GB" sz="2000" dirty="0">
                <a:solidFill>
                  <a:schemeClr val="tx1">
                    <a:lumMod val="85000"/>
                    <a:lumOff val="15000"/>
                  </a:schemeClr>
                </a:solidFill>
              </a:rPr>
              <a:t> es </a:t>
            </a:r>
            <a:r>
              <a:rPr lang="en-GB" sz="2000" dirty="0" err="1">
                <a:solidFill>
                  <a:schemeClr val="tx1">
                    <a:lumMod val="85000"/>
                    <a:lumOff val="15000"/>
                  </a:schemeClr>
                </a:solidFill>
              </a:rPr>
              <a:t>furchtbar</a:t>
            </a:r>
            <a:r>
              <a:rPr lang="en-GB" sz="2000" dirty="0">
                <a:solidFill>
                  <a:schemeClr val="tx1">
                    <a:lumMod val="85000"/>
                    <a:lumOff val="15000"/>
                  </a:schemeClr>
                </a:solidFill>
              </a:rPr>
              <a:t> </a:t>
            </a:r>
            <a:r>
              <a:rPr lang="en-GB" sz="2000" dirty="0" err="1">
                <a:solidFill>
                  <a:schemeClr val="tx1">
                    <a:lumMod val="85000"/>
                    <a:lumOff val="15000"/>
                  </a:schemeClr>
                </a:solidFill>
              </a:rPr>
              <a:t>schmerzhaft</a:t>
            </a:r>
            <a:r>
              <a:rPr lang="en-GB" sz="2000" dirty="0">
                <a:solidFill>
                  <a:schemeClr val="tx1">
                    <a:lumMod val="85000"/>
                    <a:lumOff val="15000"/>
                  </a:schemeClr>
                </a:solidFill>
              </a:rPr>
              <a:t> </a:t>
            </a:r>
            <a:r>
              <a:rPr lang="en-GB" sz="2000" dirty="0" err="1">
                <a:solidFill>
                  <a:schemeClr val="tx1">
                    <a:lumMod val="85000"/>
                    <a:lumOff val="15000"/>
                  </a:schemeClr>
                </a:solidFill>
              </a:rPr>
              <a:t>zu</a:t>
            </a:r>
            <a:r>
              <a:rPr lang="en-GB" sz="2000" dirty="0">
                <a:solidFill>
                  <a:schemeClr val="tx1">
                    <a:lumMod val="85000"/>
                    <a:lumOff val="15000"/>
                  </a:schemeClr>
                </a:solidFill>
              </a:rPr>
              <a:t> sein, </a:t>
            </a:r>
            <a:r>
              <a:rPr lang="en-GB" sz="2000" dirty="0" err="1">
                <a:solidFill>
                  <a:schemeClr val="tx1">
                    <a:lumMod val="85000"/>
                    <a:lumOff val="15000"/>
                  </a:schemeClr>
                </a:solidFill>
              </a:rPr>
              <a:t>dass</a:t>
            </a:r>
            <a:r>
              <a:rPr lang="en-GB" sz="2000" dirty="0">
                <a:solidFill>
                  <a:schemeClr val="tx1">
                    <a:lumMod val="85000"/>
                    <a:lumOff val="15000"/>
                  </a:schemeClr>
                </a:solidFill>
              </a:rPr>
              <a:t> das – ich </a:t>
            </a:r>
            <a:r>
              <a:rPr lang="en-GB" sz="2000" dirty="0" err="1">
                <a:solidFill>
                  <a:schemeClr val="tx1">
                    <a:lumMod val="85000"/>
                    <a:lumOff val="15000"/>
                  </a:schemeClr>
                </a:solidFill>
              </a:rPr>
              <a:t>weiß</a:t>
            </a:r>
            <a:r>
              <a:rPr lang="en-GB" sz="2000" dirty="0">
                <a:solidFill>
                  <a:schemeClr val="tx1">
                    <a:lumMod val="85000"/>
                    <a:lumOff val="15000"/>
                  </a:schemeClr>
                </a:solidFill>
              </a:rPr>
              <a:t> </a:t>
            </a:r>
            <a:r>
              <a:rPr lang="en-GB" sz="2000" dirty="0" err="1">
                <a:solidFill>
                  <a:schemeClr val="tx1">
                    <a:lumMod val="85000"/>
                    <a:lumOff val="15000"/>
                  </a:schemeClr>
                </a:solidFill>
              </a:rPr>
              <a:t>nicht</a:t>
            </a:r>
            <a:r>
              <a:rPr lang="en-GB" sz="2000" dirty="0">
                <a:solidFill>
                  <a:schemeClr val="tx1">
                    <a:lumMod val="85000"/>
                    <a:lumOff val="15000"/>
                  </a:schemeClr>
                </a:solidFill>
              </a:rPr>
              <a:t> – </a:t>
            </a:r>
            <a:r>
              <a:rPr lang="en-GB" sz="2000" dirty="0" err="1">
                <a:solidFill>
                  <a:schemeClr val="tx1">
                    <a:lumMod val="85000"/>
                    <a:lumOff val="15000"/>
                  </a:schemeClr>
                </a:solidFill>
              </a:rPr>
              <a:t>Stiche</a:t>
            </a:r>
            <a:r>
              <a:rPr lang="en-GB" sz="2000" dirty="0">
                <a:solidFill>
                  <a:schemeClr val="tx1">
                    <a:lumMod val="85000"/>
                    <a:lumOff val="15000"/>
                  </a:schemeClr>
                </a:solidFill>
              </a:rPr>
              <a:t> in den </a:t>
            </a:r>
            <a:r>
              <a:rPr lang="en-GB" sz="2000" dirty="0" err="1">
                <a:solidFill>
                  <a:schemeClr val="tx1">
                    <a:lumMod val="85000"/>
                    <a:lumOff val="15000"/>
                  </a:schemeClr>
                </a:solidFill>
              </a:rPr>
              <a:t>Rücken</a:t>
            </a:r>
            <a:r>
              <a:rPr lang="en-GB" sz="2000" dirty="0">
                <a:solidFill>
                  <a:schemeClr val="tx1">
                    <a:lumMod val="85000"/>
                    <a:lumOff val="15000"/>
                  </a:schemeClr>
                </a:solidFill>
              </a:rPr>
              <a:t> </a:t>
            </a:r>
            <a:r>
              <a:rPr lang="en-GB" sz="2000" dirty="0" err="1">
                <a:solidFill>
                  <a:schemeClr val="tx1">
                    <a:lumMod val="85000"/>
                    <a:lumOff val="15000"/>
                  </a:schemeClr>
                </a:solidFill>
              </a:rPr>
              <a:t>sind</a:t>
            </a:r>
            <a:r>
              <a:rPr lang="en-GB" sz="2000" dirty="0">
                <a:solidFill>
                  <a:schemeClr val="tx1">
                    <a:lumMod val="85000"/>
                    <a:lumOff val="15000"/>
                  </a:schemeClr>
                </a:solidFill>
              </a:rPr>
              <a:t>, </a:t>
            </a:r>
            <a:r>
              <a:rPr lang="en-GB" sz="2000" dirty="0" err="1">
                <a:solidFill>
                  <a:schemeClr val="tx1">
                    <a:lumMod val="85000"/>
                    <a:lumOff val="15000"/>
                  </a:schemeClr>
                </a:solidFill>
              </a:rPr>
              <a:t>ja</a:t>
            </a:r>
            <a:r>
              <a:rPr lang="en-GB" sz="2000" dirty="0">
                <a:solidFill>
                  <a:schemeClr val="tx1">
                    <a:lumMod val="85000"/>
                    <a:lumOff val="15000"/>
                  </a:schemeClr>
                </a:solidFill>
              </a:rPr>
              <a:t>.“ (C1)</a:t>
            </a:r>
          </a:p>
          <a:p>
            <a:r>
              <a:rPr lang="en-GB" sz="2000" dirty="0">
                <a:solidFill>
                  <a:schemeClr val="tx1">
                    <a:lumMod val="85000"/>
                    <a:lumOff val="15000"/>
                  </a:schemeClr>
                </a:solidFill>
              </a:rPr>
              <a:t>„Für </a:t>
            </a:r>
            <a:r>
              <a:rPr lang="en-GB" sz="2000" dirty="0" err="1">
                <a:solidFill>
                  <a:schemeClr val="tx1">
                    <a:lumMod val="85000"/>
                    <a:lumOff val="15000"/>
                  </a:schemeClr>
                </a:solidFill>
              </a:rPr>
              <a:t>uns</a:t>
            </a:r>
            <a:r>
              <a:rPr lang="en-GB" sz="2000" dirty="0">
                <a:solidFill>
                  <a:schemeClr val="tx1">
                    <a:lumMod val="85000"/>
                    <a:lumOff val="15000"/>
                  </a:schemeClr>
                </a:solidFill>
              </a:rPr>
              <a:t>, alle Frauen, war es </a:t>
            </a:r>
            <a:r>
              <a:rPr lang="en-GB" sz="2000" dirty="0" err="1">
                <a:solidFill>
                  <a:schemeClr val="tx1">
                    <a:lumMod val="85000"/>
                    <a:lumOff val="15000"/>
                  </a:schemeClr>
                </a:solidFill>
              </a:rPr>
              <a:t>wie</a:t>
            </a:r>
            <a:r>
              <a:rPr lang="en-GB" sz="2000" dirty="0">
                <a:solidFill>
                  <a:schemeClr val="tx1">
                    <a:lumMod val="85000"/>
                    <a:lumOff val="15000"/>
                  </a:schemeClr>
                </a:solidFill>
              </a:rPr>
              <a:t> – ‚Das </a:t>
            </a:r>
            <a:r>
              <a:rPr lang="en-GB" sz="2000" dirty="0" err="1">
                <a:solidFill>
                  <a:schemeClr val="tx1">
                    <a:lumMod val="85000"/>
                    <a:lumOff val="15000"/>
                  </a:schemeClr>
                </a:solidFill>
              </a:rPr>
              <a:t>ist</a:t>
            </a:r>
            <a:r>
              <a:rPr lang="en-GB" sz="2000" dirty="0">
                <a:solidFill>
                  <a:schemeClr val="tx1">
                    <a:lumMod val="85000"/>
                    <a:lumOff val="15000"/>
                  </a:schemeClr>
                </a:solidFill>
              </a:rPr>
              <a:t> das Ende!‘“ (H2)</a:t>
            </a:r>
            <a:endParaRPr lang="de-LV" sz="2000" dirty="0">
              <a:solidFill>
                <a:schemeClr val="tx1">
                  <a:lumMod val="85000"/>
                  <a:lumOff val="15000"/>
                </a:schemeClr>
              </a:solidFill>
            </a:endParaRPr>
          </a:p>
        </p:txBody>
      </p:sp>
    </p:spTree>
    <p:extLst>
      <p:ext uri="{BB962C8B-B14F-4D97-AF65-F5344CB8AC3E}">
        <p14:creationId xmlns:p14="http://schemas.microsoft.com/office/powerpoint/2010/main" val="102151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11B58FF-4421-B14B-8C57-3D1F17BCE002}"/>
              </a:ext>
            </a:extLst>
          </p:cNvPr>
          <p:cNvSpPr>
            <a:spLocks noGrp="1"/>
          </p:cNvSpPr>
          <p:nvPr>
            <p:ph type="title"/>
          </p:nvPr>
        </p:nvSpPr>
        <p:spPr>
          <a:xfrm>
            <a:off x="1137036" y="548640"/>
            <a:ext cx="9543405" cy="1188720"/>
          </a:xfrm>
        </p:spPr>
        <p:txBody>
          <a:bodyPr>
            <a:normAutofit/>
          </a:bodyPr>
          <a:lstStyle/>
          <a:p>
            <a:r>
              <a:rPr lang="de-DE" sz="3700" dirty="0">
                <a:solidFill>
                  <a:schemeClr val="tx1">
                    <a:lumMod val="85000"/>
                    <a:lumOff val="15000"/>
                  </a:schemeClr>
                </a:solidFill>
              </a:rPr>
              <a:t>Frauenfeindlichkeit in Sprache und Verhalten</a:t>
            </a:r>
            <a:endParaRPr lang="de-LV" sz="3700" dirty="0">
              <a:solidFill>
                <a:schemeClr val="tx1">
                  <a:lumMod val="85000"/>
                  <a:lumOff val="15000"/>
                </a:schemeClr>
              </a:solidFill>
            </a:endParaRPr>
          </a:p>
        </p:txBody>
      </p:sp>
      <p:sp>
        <p:nvSpPr>
          <p:cNvPr id="3" name="Inhaltsplatzhalter 2">
            <a:extLst>
              <a:ext uri="{FF2B5EF4-FFF2-40B4-BE49-F238E27FC236}">
                <a16:creationId xmlns:a16="http://schemas.microsoft.com/office/drawing/2014/main" id="{01EFF6EF-151B-4647-BB29-65AC51E98B18}"/>
              </a:ext>
            </a:extLst>
          </p:cNvPr>
          <p:cNvSpPr>
            <a:spLocks noGrp="1"/>
          </p:cNvSpPr>
          <p:nvPr>
            <p:ph idx="1"/>
          </p:nvPr>
        </p:nvSpPr>
        <p:spPr>
          <a:xfrm>
            <a:off x="1318846" y="2431765"/>
            <a:ext cx="9636369" cy="3740435"/>
          </a:xfrm>
        </p:spPr>
        <p:txBody>
          <a:bodyPr anchor="ctr">
            <a:normAutofit fontScale="92500" lnSpcReduction="10000"/>
          </a:bodyPr>
          <a:lstStyle/>
          <a:p>
            <a:pPr marL="0" indent="0">
              <a:buNone/>
            </a:pPr>
            <a:r>
              <a:rPr lang="en-GB" sz="2000" dirty="0" err="1">
                <a:solidFill>
                  <a:schemeClr val="tx1">
                    <a:lumMod val="85000"/>
                    <a:lumOff val="15000"/>
                  </a:schemeClr>
                </a:solidFill>
              </a:rPr>
              <a:t>Erinnerung</a:t>
            </a:r>
            <a:r>
              <a:rPr lang="en-GB" sz="2000" dirty="0">
                <a:solidFill>
                  <a:schemeClr val="tx1">
                    <a:lumMod val="85000"/>
                    <a:lumOff val="15000"/>
                  </a:schemeClr>
                </a:solidFill>
              </a:rPr>
              <a:t> an das </a:t>
            </a:r>
            <a:r>
              <a:rPr lang="en-GB" sz="2000" dirty="0" err="1">
                <a:solidFill>
                  <a:schemeClr val="tx1">
                    <a:lumMod val="85000"/>
                    <a:lumOff val="15000"/>
                  </a:schemeClr>
                </a:solidFill>
              </a:rPr>
              <a:t>Jahr</a:t>
            </a:r>
            <a:r>
              <a:rPr lang="en-GB" sz="2000" dirty="0">
                <a:solidFill>
                  <a:schemeClr val="tx1">
                    <a:lumMod val="85000"/>
                    <a:lumOff val="15000"/>
                  </a:schemeClr>
                </a:solidFill>
              </a:rPr>
              <a:t> 1993:</a:t>
            </a:r>
          </a:p>
          <a:p>
            <a:pPr marL="0" indent="0">
              <a:buNone/>
            </a:pPr>
            <a:r>
              <a:rPr lang="en-GB" sz="2000" dirty="0">
                <a:solidFill>
                  <a:schemeClr val="tx1">
                    <a:lumMod val="85000"/>
                    <a:lumOff val="15000"/>
                  </a:schemeClr>
                </a:solidFill>
              </a:rPr>
              <a:t>„Das </a:t>
            </a:r>
            <a:r>
              <a:rPr lang="en-GB" sz="2000" dirty="0" err="1">
                <a:solidFill>
                  <a:schemeClr val="tx1">
                    <a:lumMod val="85000"/>
                    <a:lumOff val="15000"/>
                  </a:schemeClr>
                </a:solidFill>
              </a:rPr>
              <a:t>einzige</a:t>
            </a:r>
            <a:r>
              <a:rPr lang="en-GB" sz="2000" dirty="0">
                <a:solidFill>
                  <a:schemeClr val="tx1">
                    <a:lumMod val="85000"/>
                    <a:lumOff val="15000"/>
                  </a:schemeClr>
                </a:solidFill>
              </a:rPr>
              <a:t> war – und </a:t>
            </a:r>
            <a:r>
              <a:rPr lang="en-GB" sz="2000" dirty="0" err="1">
                <a:solidFill>
                  <a:schemeClr val="tx1">
                    <a:lumMod val="85000"/>
                    <a:lumOff val="15000"/>
                  </a:schemeClr>
                </a:solidFill>
              </a:rPr>
              <a:t>vielleicht</a:t>
            </a:r>
            <a:r>
              <a:rPr lang="en-GB" sz="2000" dirty="0">
                <a:solidFill>
                  <a:schemeClr val="tx1">
                    <a:lumMod val="85000"/>
                    <a:lumOff val="15000"/>
                  </a:schemeClr>
                </a:solidFill>
              </a:rPr>
              <a:t> </a:t>
            </a:r>
            <a:r>
              <a:rPr lang="en-GB" sz="2000" dirty="0" err="1">
                <a:solidFill>
                  <a:schemeClr val="tx1">
                    <a:lumMod val="85000"/>
                    <a:lumOff val="15000"/>
                  </a:schemeClr>
                </a:solidFill>
              </a:rPr>
              <a:t>sind</a:t>
            </a:r>
            <a:r>
              <a:rPr lang="en-GB" sz="2000" dirty="0">
                <a:solidFill>
                  <a:schemeClr val="tx1">
                    <a:lumMod val="85000"/>
                    <a:lumOff val="15000"/>
                  </a:schemeClr>
                </a:solidFill>
              </a:rPr>
              <a:t> das </a:t>
            </a:r>
            <a:r>
              <a:rPr lang="en-GB" sz="2000" dirty="0" err="1">
                <a:solidFill>
                  <a:schemeClr val="tx1">
                    <a:lumMod val="85000"/>
                    <a:lumOff val="15000"/>
                  </a:schemeClr>
                </a:solidFill>
              </a:rPr>
              <a:t>zwei</a:t>
            </a:r>
            <a:r>
              <a:rPr lang="en-GB" sz="2000" dirty="0">
                <a:solidFill>
                  <a:schemeClr val="tx1">
                    <a:lumMod val="85000"/>
                    <a:lumOff val="15000"/>
                  </a:schemeClr>
                </a:solidFill>
              </a:rPr>
              <a:t> Dinge – die </a:t>
            </a:r>
            <a:r>
              <a:rPr lang="en-GB" sz="2000" dirty="0" err="1">
                <a:solidFill>
                  <a:schemeClr val="tx1">
                    <a:lumMod val="85000"/>
                    <a:lumOff val="15000"/>
                  </a:schemeClr>
                </a:solidFill>
              </a:rPr>
              <a:t>Einstellung</a:t>
            </a:r>
            <a:r>
              <a:rPr lang="en-GB" sz="2000" dirty="0">
                <a:solidFill>
                  <a:schemeClr val="tx1">
                    <a:lumMod val="85000"/>
                    <a:lumOff val="15000"/>
                  </a:schemeClr>
                </a:solidFill>
              </a:rPr>
              <a:t> war normal, </a:t>
            </a:r>
            <a:r>
              <a:rPr lang="en-GB" sz="2000" dirty="0" err="1">
                <a:solidFill>
                  <a:schemeClr val="tx1">
                    <a:lumMod val="85000"/>
                    <a:lumOff val="15000"/>
                  </a:schemeClr>
                </a:solidFill>
              </a:rPr>
              <a:t>aber</a:t>
            </a:r>
            <a:r>
              <a:rPr lang="en-GB" sz="2000" dirty="0">
                <a:solidFill>
                  <a:schemeClr val="tx1">
                    <a:lumMod val="85000"/>
                    <a:lumOff val="15000"/>
                  </a:schemeClr>
                </a:solidFill>
              </a:rPr>
              <a:t> die </a:t>
            </a:r>
            <a:r>
              <a:rPr lang="en-GB" sz="2000" dirty="0" err="1">
                <a:solidFill>
                  <a:schemeClr val="tx1">
                    <a:lumMod val="85000"/>
                    <a:lumOff val="15000"/>
                  </a:schemeClr>
                </a:solidFill>
              </a:rPr>
              <a:t>Sprache</a:t>
            </a:r>
            <a:r>
              <a:rPr lang="en-GB" sz="2000" dirty="0">
                <a:solidFill>
                  <a:schemeClr val="tx1">
                    <a:lumMod val="85000"/>
                    <a:lumOff val="15000"/>
                  </a:schemeClr>
                </a:solidFill>
              </a:rPr>
              <a:t> </a:t>
            </a:r>
            <a:r>
              <a:rPr lang="en-GB" sz="2000" dirty="0" err="1">
                <a:solidFill>
                  <a:schemeClr val="tx1">
                    <a:lumMod val="85000"/>
                    <a:lumOff val="15000"/>
                  </a:schemeClr>
                </a:solidFill>
              </a:rPr>
              <a:t>wurde</a:t>
            </a:r>
            <a:r>
              <a:rPr lang="en-GB" sz="2000" dirty="0">
                <a:solidFill>
                  <a:schemeClr val="tx1">
                    <a:lumMod val="85000"/>
                    <a:lumOff val="15000"/>
                  </a:schemeClr>
                </a:solidFill>
              </a:rPr>
              <a:t> </a:t>
            </a:r>
            <a:r>
              <a:rPr lang="en-GB" sz="2000" dirty="0" err="1">
                <a:solidFill>
                  <a:schemeClr val="tx1">
                    <a:lumMod val="85000"/>
                    <a:lumOff val="15000"/>
                  </a:schemeClr>
                </a:solidFill>
              </a:rPr>
              <a:t>einfach</a:t>
            </a:r>
            <a:r>
              <a:rPr lang="en-GB" sz="2000" dirty="0">
                <a:solidFill>
                  <a:schemeClr val="tx1">
                    <a:lumMod val="85000"/>
                    <a:lumOff val="15000"/>
                  </a:schemeClr>
                </a:solidFill>
              </a:rPr>
              <a:t> </a:t>
            </a:r>
            <a:r>
              <a:rPr lang="en-GB" sz="2000" dirty="0" err="1">
                <a:solidFill>
                  <a:schemeClr val="tx1">
                    <a:lumMod val="85000"/>
                    <a:lumOff val="15000"/>
                  </a:schemeClr>
                </a:solidFill>
              </a:rPr>
              <a:t>anders</a:t>
            </a:r>
            <a:r>
              <a:rPr lang="en-GB" sz="2000" dirty="0">
                <a:solidFill>
                  <a:schemeClr val="tx1">
                    <a:lumMod val="85000"/>
                    <a:lumOff val="15000"/>
                  </a:schemeClr>
                </a:solidFill>
              </a:rPr>
              <a:t>. Die </a:t>
            </a:r>
            <a:r>
              <a:rPr lang="en-GB" sz="2000" dirty="0" err="1">
                <a:solidFill>
                  <a:schemeClr val="tx1">
                    <a:lumMod val="85000"/>
                    <a:lumOff val="15000"/>
                  </a:schemeClr>
                </a:solidFill>
              </a:rPr>
              <a:t>Sprache</a:t>
            </a:r>
            <a:r>
              <a:rPr lang="en-GB" sz="2000" dirty="0">
                <a:solidFill>
                  <a:schemeClr val="tx1">
                    <a:lumMod val="85000"/>
                    <a:lumOff val="15000"/>
                  </a:schemeClr>
                </a:solidFill>
              </a:rPr>
              <a:t> war </a:t>
            </a:r>
            <a:r>
              <a:rPr lang="en-GB" sz="2000" dirty="0" err="1">
                <a:solidFill>
                  <a:schemeClr val="tx1">
                    <a:lumMod val="85000"/>
                    <a:lumOff val="15000"/>
                  </a:schemeClr>
                </a:solidFill>
              </a:rPr>
              <a:t>einfach</a:t>
            </a:r>
            <a:r>
              <a:rPr lang="en-GB" sz="2000" dirty="0">
                <a:solidFill>
                  <a:schemeClr val="tx1">
                    <a:lumMod val="85000"/>
                    <a:lumOff val="15000"/>
                  </a:schemeClr>
                </a:solidFill>
              </a:rPr>
              <a:t>, </a:t>
            </a:r>
            <a:r>
              <a:rPr lang="en-GB" sz="2000" dirty="0" err="1">
                <a:solidFill>
                  <a:schemeClr val="tx1">
                    <a:lumMod val="85000"/>
                    <a:lumOff val="15000"/>
                  </a:schemeClr>
                </a:solidFill>
              </a:rPr>
              <a:t>dass</a:t>
            </a:r>
            <a:r>
              <a:rPr lang="en-GB" sz="2000" dirty="0">
                <a:solidFill>
                  <a:schemeClr val="tx1">
                    <a:lumMod val="85000"/>
                    <a:lumOff val="15000"/>
                  </a:schemeClr>
                </a:solidFill>
              </a:rPr>
              <a:t> die Ordination von Frauen </a:t>
            </a:r>
            <a:r>
              <a:rPr lang="en-GB" sz="2000" dirty="0" err="1">
                <a:solidFill>
                  <a:schemeClr val="tx1">
                    <a:lumMod val="85000"/>
                    <a:lumOff val="15000"/>
                  </a:schemeClr>
                </a:solidFill>
              </a:rPr>
              <a:t>eine</a:t>
            </a:r>
            <a:r>
              <a:rPr lang="en-GB" sz="2000" dirty="0">
                <a:solidFill>
                  <a:schemeClr val="tx1">
                    <a:lumMod val="85000"/>
                    <a:lumOff val="15000"/>
                  </a:schemeClr>
                </a:solidFill>
              </a:rPr>
              <a:t> </a:t>
            </a:r>
            <a:r>
              <a:rPr lang="en-GB" sz="2000" dirty="0" err="1">
                <a:solidFill>
                  <a:schemeClr val="tx1">
                    <a:lumMod val="85000"/>
                    <a:lumOff val="15000"/>
                  </a:schemeClr>
                </a:solidFill>
              </a:rPr>
              <a:t>schlechte</a:t>
            </a:r>
            <a:r>
              <a:rPr lang="en-GB" sz="2000" dirty="0">
                <a:solidFill>
                  <a:schemeClr val="tx1">
                    <a:lumMod val="85000"/>
                    <a:lumOff val="15000"/>
                  </a:schemeClr>
                </a:solidFill>
              </a:rPr>
              <a:t> </a:t>
            </a:r>
            <a:r>
              <a:rPr lang="en-GB" sz="2000" dirty="0" err="1">
                <a:solidFill>
                  <a:schemeClr val="tx1">
                    <a:lumMod val="85000"/>
                    <a:lumOff val="15000"/>
                  </a:schemeClr>
                </a:solidFill>
              </a:rPr>
              <a:t>Sache</a:t>
            </a:r>
            <a:r>
              <a:rPr lang="en-GB" sz="2000" dirty="0">
                <a:solidFill>
                  <a:schemeClr val="tx1">
                    <a:lumMod val="85000"/>
                    <a:lumOff val="15000"/>
                  </a:schemeClr>
                </a:solidFill>
              </a:rPr>
              <a:t> sei und die </a:t>
            </a:r>
            <a:r>
              <a:rPr lang="en-GB" sz="2000" dirty="0" err="1">
                <a:solidFill>
                  <a:schemeClr val="tx1">
                    <a:lumMod val="85000"/>
                    <a:lumOff val="15000"/>
                  </a:schemeClr>
                </a:solidFill>
              </a:rPr>
              <a:t>Bibel</a:t>
            </a:r>
            <a:r>
              <a:rPr lang="en-GB" sz="2000" dirty="0">
                <a:solidFill>
                  <a:schemeClr val="tx1">
                    <a:lumMod val="85000"/>
                    <a:lumOff val="15000"/>
                  </a:schemeClr>
                </a:solidFill>
              </a:rPr>
              <a:t> </a:t>
            </a:r>
            <a:r>
              <a:rPr lang="en-GB" sz="2000" dirty="0" err="1">
                <a:solidFill>
                  <a:schemeClr val="tx1">
                    <a:lumMod val="85000"/>
                    <a:lumOff val="15000"/>
                  </a:schemeClr>
                </a:solidFill>
              </a:rPr>
              <a:t>sie</a:t>
            </a:r>
            <a:r>
              <a:rPr lang="en-GB" sz="2000" dirty="0">
                <a:solidFill>
                  <a:schemeClr val="tx1">
                    <a:lumMod val="85000"/>
                    <a:lumOff val="15000"/>
                  </a:schemeClr>
                </a:solidFill>
              </a:rPr>
              <a:t> </a:t>
            </a:r>
            <a:r>
              <a:rPr lang="en-GB" sz="2000" dirty="0" err="1">
                <a:solidFill>
                  <a:schemeClr val="tx1">
                    <a:lumMod val="85000"/>
                    <a:lumOff val="15000"/>
                  </a:schemeClr>
                </a:solidFill>
              </a:rPr>
              <a:t>nicht</a:t>
            </a:r>
            <a:r>
              <a:rPr lang="en-GB" sz="2000" dirty="0">
                <a:solidFill>
                  <a:schemeClr val="tx1">
                    <a:lumMod val="85000"/>
                    <a:lumOff val="15000"/>
                  </a:schemeClr>
                </a:solidFill>
              </a:rPr>
              <a:t> </a:t>
            </a:r>
            <a:r>
              <a:rPr lang="en-GB" sz="2000" dirty="0" err="1">
                <a:solidFill>
                  <a:schemeClr val="tx1">
                    <a:lumMod val="85000"/>
                    <a:lumOff val="15000"/>
                  </a:schemeClr>
                </a:solidFill>
              </a:rPr>
              <a:t>erlaubt</a:t>
            </a:r>
            <a:r>
              <a:rPr lang="en-GB" sz="2000" dirty="0">
                <a:solidFill>
                  <a:schemeClr val="tx1">
                    <a:lumMod val="85000"/>
                    <a:lumOff val="15000"/>
                  </a:schemeClr>
                </a:solidFill>
              </a:rPr>
              <a:t>, und </a:t>
            </a:r>
            <a:r>
              <a:rPr lang="en-GB" sz="2000" dirty="0" err="1">
                <a:solidFill>
                  <a:schemeClr val="tx1">
                    <a:lumMod val="85000"/>
                    <a:lumOff val="15000"/>
                  </a:schemeClr>
                </a:solidFill>
              </a:rPr>
              <a:t>wir</a:t>
            </a:r>
            <a:r>
              <a:rPr lang="en-GB" sz="2000" dirty="0">
                <a:solidFill>
                  <a:schemeClr val="tx1">
                    <a:lumMod val="85000"/>
                    <a:lumOff val="15000"/>
                  </a:schemeClr>
                </a:solidFill>
              </a:rPr>
              <a:t> </a:t>
            </a:r>
            <a:r>
              <a:rPr lang="en-GB" sz="2000" dirty="0" err="1">
                <a:solidFill>
                  <a:schemeClr val="tx1">
                    <a:lumMod val="85000"/>
                    <a:lumOff val="15000"/>
                  </a:schemeClr>
                </a:solidFill>
              </a:rPr>
              <a:t>unterstützen</a:t>
            </a:r>
            <a:r>
              <a:rPr lang="en-GB" sz="2000" dirty="0">
                <a:solidFill>
                  <a:schemeClr val="tx1">
                    <a:lumMod val="85000"/>
                    <a:lumOff val="15000"/>
                  </a:schemeClr>
                </a:solidFill>
              </a:rPr>
              <a:t> es </a:t>
            </a:r>
            <a:r>
              <a:rPr lang="en-GB" sz="2000" dirty="0" err="1">
                <a:solidFill>
                  <a:schemeClr val="tx1">
                    <a:lumMod val="85000"/>
                    <a:lumOff val="15000"/>
                  </a:schemeClr>
                </a:solidFill>
              </a:rPr>
              <a:t>nicht</a:t>
            </a:r>
            <a:r>
              <a:rPr lang="en-GB" sz="2000" dirty="0">
                <a:solidFill>
                  <a:schemeClr val="tx1">
                    <a:lumMod val="85000"/>
                    <a:lumOff val="15000"/>
                  </a:schemeClr>
                </a:solidFill>
              </a:rPr>
              <a:t> und </a:t>
            </a:r>
            <a:r>
              <a:rPr lang="en-GB" sz="2000" dirty="0" err="1">
                <a:solidFill>
                  <a:schemeClr val="tx1">
                    <a:lumMod val="85000"/>
                    <a:lumOff val="15000"/>
                  </a:schemeClr>
                </a:solidFill>
              </a:rPr>
              <a:t>dergleichen</a:t>
            </a:r>
            <a:r>
              <a:rPr lang="en-GB" sz="2000" dirty="0">
                <a:solidFill>
                  <a:schemeClr val="tx1">
                    <a:lumMod val="85000"/>
                    <a:lumOff val="15000"/>
                  </a:schemeClr>
                </a:solidFill>
              </a:rPr>
              <a:t>. Und das war, </a:t>
            </a:r>
            <a:r>
              <a:rPr lang="en-GB" sz="2000" dirty="0" err="1">
                <a:solidFill>
                  <a:schemeClr val="tx1">
                    <a:lumMod val="85000"/>
                    <a:lumOff val="15000"/>
                  </a:schemeClr>
                </a:solidFill>
              </a:rPr>
              <a:t>wie</a:t>
            </a:r>
            <a:r>
              <a:rPr lang="en-GB" sz="2000" dirty="0">
                <a:solidFill>
                  <a:schemeClr val="tx1">
                    <a:lumMod val="85000"/>
                    <a:lumOff val="15000"/>
                  </a:schemeClr>
                </a:solidFill>
              </a:rPr>
              <a:t> man </a:t>
            </a:r>
            <a:r>
              <a:rPr lang="en-GB" sz="2000" dirty="0" err="1">
                <a:solidFill>
                  <a:schemeClr val="tx1">
                    <a:lumMod val="85000"/>
                    <a:lumOff val="15000"/>
                  </a:schemeClr>
                </a:solidFill>
              </a:rPr>
              <a:t>sagen</a:t>
            </a:r>
            <a:r>
              <a:rPr lang="en-GB" sz="2000" dirty="0">
                <a:solidFill>
                  <a:schemeClr val="tx1">
                    <a:lumMod val="85000"/>
                    <a:lumOff val="15000"/>
                  </a:schemeClr>
                </a:solidFill>
              </a:rPr>
              <a:t> </a:t>
            </a:r>
            <a:r>
              <a:rPr lang="en-GB" sz="2000" dirty="0" err="1">
                <a:solidFill>
                  <a:schemeClr val="tx1">
                    <a:lumMod val="85000"/>
                    <a:lumOff val="15000"/>
                  </a:schemeClr>
                </a:solidFill>
              </a:rPr>
              <a:t>könnte</a:t>
            </a:r>
            <a:r>
              <a:rPr lang="en-GB" sz="2000" dirty="0">
                <a:solidFill>
                  <a:schemeClr val="tx1">
                    <a:lumMod val="85000"/>
                    <a:lumOff val="15000"/>
                  </a:schemeClr>
                </a:solidFill>
              </a:rPr>
              <a:t>, </a:t>
            </a:r>
            <a:r>
              <a:rPr lang="en-GB" sz="2000" dirty="0" err="1">
                <a:solidFill>
                  <a:schemeClr val="tx1">
                    <a:lumMod val="85000"/>
                    <a:lumOff val="15000"/>
                  </a:schemeClr>
                </a:solidFill>
              </a:rPr>
              <a:t>keine</a:t>
            </a:r>
            <a:r>
              <a:rPr lang="en-GB" sz="2000" dirty="0">
                <a:solidFill>
                  <a:schemeClr val="tx1">
                    <a:lumMod val="85000"/>
                    <a:lumOff val="15000"/>
                  </a:schemeClr>
                </a:solidFill>
              </a:rPr>
              <a:t> </a:t>
            </a:r>
            <a:r>
              <a:rPr lang="en-GB" sz="2000" dirty="0" err="1">
                <a:solidFill>
                  <a:schemeClr val="tx1">
                    <a:lumMod val="85000"/>
                    <a:lumOff val="15000"/>
                  </a:schemeClr>
                </a:solidFill>
              </a:rPr>
              <a:t>große</a:t>
            </a:r>
            <a:r>
              <a:rPr lang="en-GB" sz="2000" dirty="0">
                <a:solidFill>
                  <a:schemeClr val="tx1">
                    <a:lumMod val="85000"/>
                    <a:lumOff val="15000"/>
                  </a:schemeClr>
                </a:solidFill>
              </a:rPr>
              <a:t> </a:t>
            </a:r>
            <a:r>
              <a:rPr lang="en-GB" sz="2000" dirty="0" err="1">
                <a:solidFill>
                  <a:schemeClr val="tx1">
                    <a:lumMod val="85000"/>
                    <a:lumOff val="15000"/>
                  </a:schemeClr>
                </a:solidFill>
              </a:rPr>
              <a:t>Überraschung</a:t>
            </a:r>
            <a:r>
              <a:rPr lang="en-GB" sz="2000" dirty="0">
                <a:solidFill>
                  <a:schemeClr val="tx1">
                    <a:lumMod val="85000"/>
                    <a:lumOff val="15000"/>
                  </a:schemeClr>
                </a:solidFill>
              </a:rPr>
              <a:t>, </a:t>
            </a:r>
            <a:r>
              <a:rPr lang="en-GB" sz="2000" dirty="0" err="1">
                <a:solidFill>
                  <a:schemeClr val="tx1">
                    <a:lumMod val="85000"/>
                    <a:lumOff val="15000"/>
                  </a:schemeClr>
                </a:solidFill>
              </a:rPr>
              <a:t>aber</a:t>
            </a:r>
            <a:r>
              <a:rPr lang="en-GB" sz="2000" dirty="0">
                <a:solidFill>
                  <a:schemeClr val="tx1">
                    <a:lumMod val="85000"/>
                    <a:lumOff val="15000"/>
                  </a:schemeClr>
                </a:solidFill>
              </a:rPr>
              <a:t> es war </a:t>
            </a:r>
            <a:r>
              <a:rPr lang="en-GB" sz="2000" dirty="0" err="1">
                <a:solidFill>
                  <a:schemeClr val="tx1">
                    <a:lumMod val="85000"/>
                    <a:lumOff val="15000"/>
                  </a:schemeClr>
                </a:solidFill>
              </a:rPr>
              <a:t>eine</a:t>
            </a:r>
            <a:r>
              <a:rPr lang="en-GB" sz="2000" dirty="0">
                <a:solidFill>
                  <a:schemeClr val="tx1">
                    <a:lumMod val="85000"/>
                    <a:lumOff val="15000"/>
                  </a:schemeClr>
                </a:solidFill>
              </a:rPr>
              <a:t> </a:t>
            </a:r>
            <a:r>
              <a:rPr lang="en-GB" sz="2000" dirty="0" err="1">
                <a:solidFill>
                  <a:schemeClr val="tx1">
                    <a:lumMod val="85000"/>
                    <a:lumOff val="15000"/>
                  </a:schemeClr>
                </a:solidFill>
              </a:rPr>
              <a:t>gewisse</a:t>
            </a:r>
            <a:r>
              <a:rPr lang="en-GB" sz="2000" dirty="0">
                <a:solidFill>
                  <a:schemeClr val="tx1">
                    <a:lumMod val="85000"/>
                    <a:lumOff val="15000"/>
                  </a:schemeClr>
                </a:solidFill>
              </a:rPr>
              <a:t> </a:t>
            </a:r>
            <a:r>
              <a:rPr lang="en-GB" sz="2000" dirty="0" err="1">
                <a:solidFill>
                  <a:schemeClr val="tx1">
                    <a:lumMod val="85000"/>
                    <a:lumOff val="15000"/>
                  </a:schemeClr>
                </a:solidFill>
              </a:rPr>
              <a:t>Enttäuschung</a:t>
            </a:r>
            <a:r>
              <a:rPr lang="en-GB" sz="2000" dirty="0">
                <a:solidFill>
                  <a:schemeClr val="tx1">
                    <a:lumMod val="85000"/>
                    <a:lumOff val="15000"/>
                  </a:schemeClr>
                </a:solidFill>
              </a:rPr>
              <a:t> </a:t>
            </a:r>
            <a:r>
              <a:rPr lang="en-GB" sz="2000" dirty="0" err="1">
                <a:solidFill>
                  <a:schemeClr val="tx1">
                    <a:lumMod val="85000"/>
                    <a:lumOff val="15000"/>
                  </a:schemeClr>
                </a:solidFill>
              </a:rPr>
              <a:t>bei</a:t>
            </a:r>
            <a:r>
              <a:rPr lang="en-GB" sz="2000" dirty="0">
                <a:solidFill>
                  <a:schemeClr val="tx1">
                    <a:lumMod val="85000"/>
                    <a:lumOff val="15000"/>
                  </a:schemeClr>
                </a:solidFill>
              </a:rPr>
              <a:t> den </a:t>
            </a:r>
            <a:r>
              <a:rPr lang="en-GB" sz="2000" dirty="0" err="1">
                <a:solidFill>
                  <a:schemeClr val="tx1">
                    <a:lumMod val="85000"/>
                    <a:lumOff val="15000"/>
                  </a:schemeClr>
                </a:solidFill>
              </a:rPr>
              <a:t>Leuten</a:t>
            </a:r>
            <a:r>
              <a:rPr lang="en-GB" sz="2000" dirty="0">
                <a:solidFill>
                  <a:schemeClr val="tx1">
                    <a:lumMod val="85000"/>
                    <a:lumOff val="15000"/>
                  </a:schemeClr>
                </a:solidFill>
              </a:rPr>
              <a:t> – </a:t>
            </a:r>
            <a:r>
              <a:rPr lang="en-GB" sz="2000" dirty="0" err="1">
                <a:solidFill>
                  <a:schemeClr val="tx1">
                    <a:lumMod val="85000"/>
                    <a:lumOff val="15000"/>
                  </a:schemeClr>
                </a:solidFill>
              </a:rPr>
              <a:t>wir</a:t>
            </a:r>
            <a:r>
              <a:rPr lang="en-GB" sz="2000" dirty="0">
                <a:solidFill>
                  <a:schemeClr val="tx1">
                    <a:lumMod val="85000"/>
                    <a:lumOff val="15000"/>
                  </a:schemeClr>
                </a:solidFill>
              </a:rPr>
              <a:t> </a:t>
            </a:r>
            <a:r>
              <a:rPr lang="en-GB" sz="2000" dirty="0" err="1">
                <a:solidFill>
                  <a:schemeClr val="tx1">
                    <a:lumMod val="85000"/>
                    <a:lumOff val="15000"/>
                  </a:schemeClr>
                </a:solidFill>
              </a:rPr>
              <a:t>hatten</a:t>
            </a:r>
            <a:r>
              <a:rPr lang="en-GB" sz="2000" dirty="0">
                <a:solidFill>
                  <a:schemeClr val="tx1">
                    <a:lumMod val="85000"/>
                    <a:lumOff val="15000"/>
                  </a:schemeClr>
                </a:solidFill>
              </a:rPr>
              <a:t> so gut </a:t>
            </a:r>
            <a:r>
              <a:rPr lang="en-GB" sz="2000" dirty="0" err="1">
                <a:solidFill>
                  <a:schemeClr val="tx1">
                    <a:lumMod val="85000"/>
                    <a:lumOff val="15000"/>
                  </a:schemeClr>
                </a:solidFill>
              </a:rPr>
              <a:t>zusammengearbeitet</a:t>
            </a:r>
            <a:r>
              <a:rPr lang="en-GB" sz="2000" dirty="0">
                <a:solidFill>
                  <a:schemeClr val="tx1">
                    <a:lumMod val="85000"/>
                    <a:lumOff val="15000"/>
                  </a:schemeClr>
                </a:solidFill>
              </a:rPr>
              <a:t> und </a:t>
            </a:r>
            <a:r>
              <a:rPr lang="en-GB" sz="2000" dirty="0" err="1">
                <a:solidFill>
                  <a:schemeClr val="tx1">
                    <a:lumMod val="85000"/>
                    <a:lumOff val="15000"/>
                  </a:schemeClr>
                </a:solidFill>
              </a:rPr>
              <a:t>jetzt</a:t>
            </a:r>
            <a:r>
              <a:rPr lang="en-GB" sz="2000" dirty="0">
                <a:solidFill>
                  <a:schemeClr val="tx1">
                    <a:lumMod val="85000"/>
                    <a:lumOff val="15000"/>
                  </a:schemeClr>
                </a:solidFill>
              </a:rPr>
              <a:t> </a:t>
            </a:r>
            <a:r>
              <a:rPr lang="en-GB" sz="2000" dirty="0" err="1">
                <a:solidFill>
                  <a:schemeClr val="tx1">
                    <a:lumMod val="85000"/>
                    <a:lumOff val="15000"/>
                  </a:schemeClr>
                </a:solidFill>
              </a:rPr>
              <a:t>redet</a:t>
            </a:r>
            <a:r>
              <a:rPr lang="en-GB" sz="2000" dirty="0">
                <a:solidFill>
                  <a:schemeClr val="tx1">
                    <a:lumMod val="85000"/>
                    <a:lumOff val="15000"/>
                  </a:schemeClr>
                </a:solidFill>
              </a:rPr>
              <a:t> </a:t>
            </a:r>
            <a:r>
              <a:rPr lang="en-GB" sz="2000" dirty="0" err="1">
                <a:solidFill>
                  <a:schemeClr val="tx1">
                    <a:lumMod val="85000"/>
                    <a:lumOff val="15000"/>
                  </a:schemeClr>
                </a:solidFill>
              </a:rPr>
              <a:t>ihr</a:t>
            </a:r>
            <a:r>
              <a:rPr lang="en-GB" sz="2000" dirty="0">
                <a:solidFill>
                  <a:schemeClr val="tx1">
                    <a:lumMod val="85000"/>
                    <a:lumOff val="15000"/>
                  </a:schemeClr>
                </a:solidFill>
              </a:rPr>
              <a:t> so.“ (G1)</a:t>
            </a:r>
          </a:p>
          <a:p>
            <a:pPr marL="0" indent="0">
              <a:buNone/>
            </a:pPr>
            <a:endParaRPr lang="en-GB" sz="2000" dirty="0">
              <a:solidFill>
                <a:schemeClr val="tx1">
                  <a:lumMod val="85000"/>
                  <a:lumOff val="15000"/>
                </a:schemeClr>
              </a:solidFill>
            </a:endParaRPr>
          </a:p>
          <a:p>
            <a:pPr marL="0" indent="0">
              <a:buNone/>
            </a:pPr>
            <a:r>
              <a:rPr lang="en-GB" sz="2000" dirty="0">
                <a:solidFill>
                  <a:schemeClr val="tx1">
                    <a:lumMod val="85000"/>
                    <a:lumOff val="15000"/>
                  </a:schemeClr>
                </a:solidFill>
              </a:rPr>
              <a:t>„Es hat </a:t>
            </a:r>
            <a:r>
              <a:rPr lang="en-GB" sz="2000" dirty="0" err="1">
                <a:solidFill>
                  <a:schemeClr val="tx1">
                    <a:lumMod val="85000"/>
                    <a:lumOff val="15000"/>
                  </a:schemeClr>
                </a:solidFill>
              </a:rPr>
              <a:t>sich</a:t>
            </a:r>
            <a:r>
              <a:rPr lang="en-GB" sz="2000" dirty="0">
                <a:solidFill>
                  <a:schemeClr val="tx1">
                    <a:lumMod val="85000"/>
                    <a:lumOff val="15000"/>
                  </a:schemeClr>
                </a:solidFill>
              </a:rPr>
              <a:t> </a:t>
            </a:r>
            <a:r>
              <a:rPr lang="en-GB" sz="2000" dirty="0" err="1">
                <a:solidFill>
                  <a:schemeClr val="tx1">
                    <a:lumMod val="85000"/>
                    <a:lumOff val="15000"/>
                  </a:schemeClr>
                </a:solidFill>
              </a:rPr>
              <a:t>sehr</a:t>
            </a:r>
            <a:r>
              <a:rPr lang="en-GB" sz="2000" dirty="0">
                <a:solidFill>
                  <a:schemeClr val="tx1">
                    <a:lumMod val="85000"/>
                    <a:lumOff val="15000"/>
                  </a:schemeClr>
                </a:solidFill>
              </a:rPr>
              <a:t> </a:t>
            </a:r>
            <a:r>
              <a:rPr lang="en-GB" sz="2000" dirty="0" err="1">
                <a:solidFill>
                  <a:schemeClr val="tx1">
                    <a:lumMod val="85000"/>
                    <a:lumOff val="15000"/>
                  </a:schemeClr>
                </a:solidFill>
              </a:rPr>
              <a:t>verändert</a:t>
            </a:r>
            <a:r>
              <a:rPr lang="en-GB" sz="2000" dirty="0">
                <a:solidFill>
                  <a:schemeClr val="tx1">
                    <a:lumMod val="85000"/>
                    <a:lumOff val="15000"/>
                  </a:schemeClr>
                </a:solidFill>
              </a:rPr>
              <a:t>. </a:t>
            </a:r>
            <a:r>
              <a:rPr lang="en-GB" sz="2000" dirty="0" err="1">
                <a:solidFill>
                  <a:schemeClr val="tx1">
                    <a:lumMod val="85000"/>
                    <a:lumOff val="15000"/>
                  </a:schemeClr>
                </a:solidFill>
              </a:rPr>
              <a:t>Sobald</a:t>
            </a:r>
            <a:r>
              <a:rPr lang="en-GB" sz="2000" dirty="0">
                <a:solidFill>
                  <a:schemeClr val="tx1">
                    <a:lumMod val="85000"/>
                    <a:lumOff val="15000"/>
                  </a:schemeClr>
                </a:solidFill>
              </a:rPr>
              <a:t> die </a:t>
            </a:r>
            <a:r>
              <a:rPr lang="en-GB" sz="2000" dirty="0" err="1">
                <a:solidFill>
                  <a:schemeClr val="tx1">
                    <a:lumMod val="85000"/>
                    <a:lumOff val="15000"/>
                  </a:schemeClr>
                </a:solidFill>
              </a:rPr>
              <a:t>Jungen</a:t>
            </a:r>
            <a:r>
              <a:rPr lang="en-GB" sz="2000" dirty="0">
                <a:solidFill>
                  <a:schemeClr val="tx1">
                    <a:lumMod val="85000"/>
                    <a:lumOff val="15000"/>
                  </a:schemeClr>
                </a:solidFill>
              </a:rPr>
              <a:t> da </a:t>
            </a:r>
            <a:r>
              <a:rPr lang="en-GB" sz="2000" dirty="0" err="1">
                <a:solidFill>
                  <a:schemeClr val="tx1">
                    <a:lumMod val="85000"/>
                    <a:lumOff val="15000"/>
                  </a:schemeClr>
                </a:solidFill>
              </a:rPr>
              <a:t>waren</a:t>
            </a:r>
            <a:r>
              <a:rPr lang="en-GB" sz="2000" dirty="0">
                <a:solidFill>
                  <a:schemeClr val="tx1">
                    <a:lumMod val="85000"/>
                    <a:lumOff val="15000"/>
                  </a:schemeClr>
                </a:solidFill>
              </a:rPr>
              <a:t>, </a:t>
            </a:r>
            <a:r>
              <a:rPr lang="en-GB" sz="2000" dirty="0" err="1">
                <a:solidFill>
                  <a:schemeClr val="tx1">
                    <a:lumMod val="85000"/>
                    <a:lumOff val="15000"/>
                  </a:schemeClr>
                </a:solidFill>
              </a:rPr>
              <a:t>wollten</a:t>
            </a:r>
            <a:r>
              <a:rPr lang="en-GB" sz="2000" dirty="0">
                <a:solidFill>
                  <a:schemeClr val="tx1">
                    <a:lumMod val="85000"/>
                    <a:lumOff val="15000"/>
                  </a:schemeClr>
                </a:solidFill>
              </a:rPr>
              <a:t> </a:t>
            </a:r>
            <a:r>
              <a:rPr lang="en-GB" sz="2000" dirty="0" err="1">
                <a:solidFill>
                  <a:schemeClr val="tx1">
                    <a:lumMod val="85000"/>
                    <a:lumOff val="15000"/>
                  </a:schemeClr>
                </a:solidFill>
              </a:rPr>
              <a:t>sie</a:t>
            </a:r>
            <a:r>
              <a:rPr lang="en-GB" sz="2000" dirty="0">
                <a:solidFill>
                  <a:schemeClr val="tx1">
                    <a:lumMod val="85000"/>
                    <a:lumOff val="15000"/>
                  </a:schemeClr>
                </a:solidFill>
              </a:rPr>
              <a:t> Y </a:t>
            </a:r>
            <a:r>
              <a:rPr lang="en-GB" sz="2000" dirty="0" err="1">
                <a:solidFill>
                  <a:schemeClr val="tx1">
                    <a:lumMod val="85000"/>
                    <a:lumOff val="15000"/>
                  </a:schemeClr>
                </a:solidFill>
              </a:rPr>
              <a:t>eine</a:t>
            </a:r>
            <a:r>
              <a:rPr lang="en-GB" sz="2000" dirty="0">
                <a:solidFill>
                  <a:schemeClr val="tx1">
                    <a:lumMod val="85000"/>
                    <a:lumOff val="15000"/>
                  </a:schemeClr>
                </a:solidFill>
              </a:rPr>
              <a:t> </a:t>
            </a:r>
            <a:r>
              <a:rPr lang="en-GB" sz="2000" dirty="0" err="1">
                <a:solidFill>
                  <a:schemeClr val="tx1">
                    <a:lumMod val="85000"/>
                    <a:lumOff val="15000"/>
                  </a:schemeClr>
                </a:solidFill>
              </a:rPr>
              <a:t>Freude</a:t>
            </a:r>
            <a:r>
              <a:rPr lang="en-GB" sz="2000" dirty="0">
                <a:solidFill>
                  <a:schemeClr val="tx1">
                    <a:lumMod val="85000"/>
                    <a:lumOff val="15000"/>
                  </a:schemeClr>
                </a:solidFill>
              </a:rPr>
              <a:t> </a:t>
            </a:r>
            <a:r>
              <a:rPr lang="en-GB" sz="2000" dirty="0" err="1">
                <a:solidFill>
                  <a:schemeClr val="tx1">
                    <a:lumMod val="85000"/>
                    <a:lumOff val="15000"/>
                  </a:schemeClr>
                </a:solidFill>
              </a:rPr>
              <a:t>machen</a:t>
            </a:r>
            <a:r>
              <a:rPr lang="en-GB" sz="2000" dirty="0">
                <a:solidFill>
                  <a:schemeClr val="tx1">
                    <a:lumMod val="85000"/>
                    <a:lumOff val="15000"/>
                  </a:schemeClr>
                </a:solidFill>
              </a:rPr>
              <a:t>. Und das tat mir </a:t>
            </a:r>
            <a:r>
              <a:rPr lang="en-GB" sz="2000" dirty="0" err="1">
                <a:solidFill>
                  <a:schemeClr val="tx1">
                    <a:lumMod val="85000"/>
                    <a:lumOff val="15000"/>
                  </a:schemeClr>
                </a:solidFill>
              </a:rPr>
              <a:t>sehr</a:t>
            </a:r>
            <a:r>
              <a:rPr lang="en-GB" sz="2000" dirty="0">
                <a:solidFill>
                  <a:schemeClr val="tx1">
                    <a:lumMod val="85000"/>
                    <a:lumOff val="15000"/>
                  </a:schemeClr>
                </a:solidFill>
              </a:rPr>
              <a:t> </a:t>
            </a:r>
            <a:r>
              <a:rPr lang="en-GB" sz="2000" dirty="0" err="1">
                <a:solidFill>
                  <a:schemeClr val="tx1">
                    <a:lumMod val="85000"/>
                    <a:lumOff val="15000"/>
                  </a:schemeClr>
                </a:solidFill>
              </a:rPr>
              <a:t>weh</a:t>
            </a:r>
            <a:r>
              <a:rPr lang="en-GB" sz="2000" dirty="0">
                <a:solidFill>
                  <a:schemeClr val="tx1">
                    <a:lumMod val="85000"/>
                    <a:lumOff val="15000"/>
                  </a:schemeClr>
                </a:solidFill>
              </a:rPr>
              <a:t>, </a:t>
            </a:r>
            <a:r>
              <a:rPr lang="en-GB" sz="2000" dirty="0" err="1">
                <a:solidFill>
                  <a:schemeClr val="tx1">
                    <a:lumMod val="85000"/>
                    <a:lumOff val="15000"/>
                  </a:schemeClr>
                </a:solidFill>
              </a:rPr>
              <a:t>als</a:t>
            </a:r>
            <a:r>
              <a:rPr lang="en-GB" sz="2000" dirty="0">
                <a:solidFill>
                  <a:schemeClr val="tx1">
                    <a:lumMod val="85000"/>
                    <a:lumOff val="15000"/>
                  </a:schemeClr>
                </a:solidFill>
              </a:rPr>
              <a:t> ich </a:t>
            </a:r>
            <a:r>
              <a:rPr lang="en-GB" sz="2000" dirty="0" err="1">
                <a:solidFill>
                  <a:schemeClr val="tx1">
                    <a:lumMod val="85000"/>
                    <a:lumOff val="15000"/>
                  </a:schemeClr>
                </a:solidFill>
              </a:rPr>
              <a:t>zu</a:t>
            </a:r>
            <a:r>
              <a:rPr lang="en-GB" sz="2000" dirty="0">
                <a:solidFill>
                  <a:schemeClr val="tx1">
                    <a:lumMod val="85000"/>
                    <a:lumOff val="15000"/>
                  </a:schemeClr>
                </a:solidFill>
              </a:rPr>
              <a:t> </a:t>
            </a:r>
            <a:r>
              <a:rPr lang="en-GB" sz="2000" dirty="0" err="1">
                <a:solidFill>
                  <a:schemeClr val="tx1">
                    <a:lumMod val="85000"/>
                    <a:lumOff val="15000"/>
                  </a:schemeClr>
                </a:solidFill>
              </a:rPr>
              <a:t>einer</a:t>
            </a:r>
            <a:r>
              <a:rPr lang="en-GB" sz="2000" dirty="0">
                <a:solidFill>
                  <a:schemeClr val="tx1">
                    <a:lumMod val="85000"/>
                    <a:lumOff val="15000"/>
                  </a:schemeClr>
                </a:solidFill>
              </a:rPr>
              <a:t> </a:t>
            </a:r>
            <a:r>
              <a:rPr lang="en-GB" sz="2000" dirty="0" err="1">
                <a:solidFill>
                  <a:schemeClr val="tx1">
                    <a:lumMod val="85000"/>
                    <a:lumOff val="15000"/>
                  </a:schemeClr>
                </a:solidFill>
              </a:rPr>
              <a:t>Konferenz</a:t>
            </a:r>
            <a:r>
              <a:rPr lang="en-GB" sz="2000" dirty="0">
                <a:solidFill>
                  <a:schemeClr val="tx1">
                    <a:lumMod val="85000"/>
                    <a:lumOff val="15000"/>
                  </a:schemeClr>
                </a:solidFill>
              </a:rPr>
              <a:t> ging, wo </a:t>
            </a:r>
            <a:r>
              <a:rPr lang="en-GB" sz="2000" dirty="0" err="1">
                <a:solidFill>
                  <a:schemeClr val="tx1">
                    <a:lumMod val="85000"/>
                    <a:lumOff val="15000"/>
                  </a:schemeClr>
                </a:solidFill>
              </a:rPr>
              <a:t>wir</a:t>
            </a:r>
            <a:r>
              <a:rPr lang="en-GB" sz="2000" dirty="0">
                <a:solidFill>
                  <a:schemeClr val="tx1">
                    <a:lumMod val="85000"/>
                    <a:lumOff val="15000"/>
                  </a:schemeClr>
                </a:solidFill>
              </a:rPr>
              <a:t> alle </a:t>
            </a:r>
            <a:r>
              <a:rPr lang="en-GB" sz="2000" dirty="0" err="1">
                <a:solidFill>
                  <a:schemeClr val="tx1">
                    <a:lumMod val="85000"/>
                    <a:lumOff val="15000"/>
                  </a:schemeClr>
                </a:solidFill>
              </a:rPr>
              <a:t>eingeladen</a:t>
            </a:r>
            <a:r>
              <a:rPr lang="en-GB" sz="2000" dirty="0">
                <a:solidFill>
                  <a:schemeClr val="tx1">
                    <a:lumMod val="85000"/>
                    <a:lumOff val="15000"/>
                  </a:schemeClr>
                </a:solidFill>
              </a:rPr>
              <a:t> </a:t>
            </a:r>
            <a:r>
              <a:rPr lang="en-GB" sz="2000" dirty="0" err="1">
                <a:solidFill>
                  <a:schemeClr val="tx1">
                    <a:lumMod val="85000"/>
                    <a:lumOff val="15000"/>
                  </a:schemeClr>
                </a:solidFill>
              </a:rPr>
              <a:t>waren</a:t>
            </a:r>
            <a:r>
              <a:rPr lang="en-GB" sz="2000" dirty="0">
                <a:solidFill>
                  <a:schemeClr val="tx1">
                    <a:lumMod val="85000"/>
                    <a:lumOff val="15000"/>
                  </a:schemeClr>
                </a:solidFill>
              </a:rPr>
              <a:t>, und </a:t>
            </a:r>
            <a:r>
              <a:rPr lang="en-GB" sz="2000" dirty="0" err="1">
                <a:solidFill>
                  <a:schemeClr val="tx1">
                    <a:lumMod val="85000"/>
                    <a:lumOff val="15000"/>
                  </a:schemeClr>
                </a:solidFill>
              </a:rPr>
              <a:t>mich</a:t>
            </a:r>
            <a:r>
              <a:rPr lang="en-GB" sz="2000" dirty="0">
                <a:solidFill>
                  <a:schemeClr val="tx1">
                    <a:lumMod val="85000"/>
                    <a:lumOff val="15000"/>
                  </a:schemeClr>
                </a:solidFill>
              </a:rPr>
              <a:t> </a:t>
            </a:r>
            <a:r>
              <a:rPr lang="en-GB" sz="2000" dirty="0" err="1">
                <a:solidFill>
                  <a:schemeClr val="tx1">
                    <a:lumMod val="85000"/>
                    <a:lumOff val="15000"/>
                  </a:schemeClr>
                </a:solidFill>
              </a:rPr>
              <a:t>hinsetzte</a:t>
            </a:r>
            <a:r>
              <a:rPr lang="en-GB" sz="2000" dirty="0">
                <a:solidFill>
                  <a:schemeClr val="tx1">
                    <a:lumMod val="85000"/>
                    <a:lumOff val="15000"/>
                  </a:schemeClr>
                </a:solidFill>
              </a:rPr>
              <a:t>. Dieser Mann </a:t>
            </a:r>
            <a:r>
              <a:rPr lang="en-GB" sz="2000" dirty="0" err="1">
                <a:solidFill>
                  <a:schemeClr val="tx1">
                    <a:lumMod val="85000"/>
                    <a:lumOff val="15000"/>
                  </a:schemeClr>
                </a:solidFill>
              </a:rPr>
              <a:t>sitzt</a:t>
            </a:r>
            <a:r>
              <a:rPr lang="en-GB" sz="2000" dirty="0">
                <a:solidFill>
                  <a:schemeClr val="tx1">
                    <a:lumMod val="85000"/>
                    <a:lumOff val="15000"/>
                  </a:schemeClr>
                </a:solidFill>
              </a:rPr>
              <a:t> </a:t>
            </a:r>
            <a:r>
              <a:rPr lang="en-GB" sz="2000" dirty="0" err="1">
                <a:solidFill>
                  <a:schemeClr val="tx1">
                    <a:lumMod val="85000"/>
                    <a:lumOff val="15000"/>
                  </a:schemeClr>
                </a:solidFill>
              </a:rPr>
              <a:t>neben</a:t>
            </a:r>
            <a:r>
              <a:rPr lang="en-GB" sz="2000" dirty="0">
                <a:solidFill>
                  <a:schemeClr val="tx1">
                    <a:lumMod val="85000"/>
                    <a:lumOff val="15000"/>
                  </a:schemeClr>
                </a:solidFill>
              </a:rPr>
              <a:t> mir – ich </a:t>
            </a:r>
            <a:r>
              <a:rPr lang="en-GB" sz="2000" dirty="0" err="1">
                <a:solidFill>
                  <a:schemeClr val="tx1">
                    <a:lumMod val="85000"/>
                    <a:lumOff val="15000"/>
                  </a:schemeClr>
                </a:solidFill>
              </a:rPr>
              <a:t>kann</a:t>
            </a:r>
            <a:r>
              <a:rPr lang="en-GB" sz="2000" dirty="0">
                <a:solidFill>
                  <a:schemeClr val="tx1">
                    <a:lumMod val="85000"/>
                    <a:lumOff val="15000"/>
                  </a:schemeClr>
                </a:solidFill>
              </a:rPr>
              <a:t> </a:t>
            </a:r>
            <a:r>
              <a:rPr lang="en-GB" sz="2000" dirty="0" err="1">
                <a:solidFill>
                  <a:schemeClr val="tx1">
                    <a:lumMod val="85000"/>
                    <a:lumOff val="15000"/>
                  </a:schemeClr>
                </a:solidFill>
              </a:rPr>
              <a:t>mich</a:t>
            </a:r>
            <a:r>
              <a:rPr lang="en-GB" sz="2000" dirty="0">
                <a:solidFill>
                  <a:schemeClr val="tx1">
                    <a:lumMod val="85000"/>
                    <a:lumOff val="15000"/>
                  </a:schemeClr>
                </a:solidFill>
              </a:rPr>
              <a:t> </a:t>
            </a:r>
            <a:r>
              <a:rPr lang="en-GB" sz="2000" dirty="0" err="1">
                <a:solidFill>
                  <a:schemeClr val="tx1">
                    <a:lumMod val="85000"/>
                    <a:lumOff val="15000"/>
                  </a:schemeClr>
                </a:solidFill>
              </a:rPr>
              <a:t>nicht</a:t>
            </a:r>
            <a:r>
              <a:rPr lang="en-GB" sz="2000" dirty="0">
                <a:solidFill>
                  <a:schemeClr val="tx1">
                    <a:lumMod val="85000"/>
                    <a:lumOff val="15000"/>
                  </a:schemeClr>
                </a:solidFill>
              </a:rPr>
              <a:t> an </a:t>
            </a:r>
            <a:r>
              <a:rPr lang="en-GB" sz="2000" dirty="0" err="1">
                <a:solidFill>
                  <a:schemeClr val="tx1">
                    <a:lumMod val="85000"/>
                    <a:lumOff val="15000"/>
                  </a:schemeClr>
                </a:solidFill>
              </a:rPr>
              <a:t>seinen</a:t>
            </a:r>
            <a:r>
              <a:rPr lang="en-GB" sz="2000" dirty="0">
                <a:solidFill>
                  <a:schemeClr val="tx1">
                    <a:lumMod val="85000"/>
                    <a:lumOff val="15000"/>
                  </a:schemeClr>
                </a:solidFill>
              </a:rPr>
              <a:t> </a:t>
            </a:r>
            <a:r>
              <a:rPr lang="en-GB" sz="2000" dirty="0" err="1">
                <a:solidFill>
                  <a:schemeClr val="tx1">
                    <a:lumMod val="85000"/>
                    <a:lumOff val="15000"/>
                  </a:schemeClr>
                </a:solidFill>
              </a:rPr>
              <a:t>Namen</a:t>
            </a:r>
            <a:r>
              <a:rPr lang="en-GB" sz="2000" dirty="0">
                <a:solidFill>
                  <a:schemeClr val="tx1">
                    <a:lumMod val="85000"/>
                    <a:lumOff val="15000"/>
                  </a:schemeClr>
                </a:solidFill>
              </a:rPr>
              <a:t> </a:t>
            </a:r>
            <a:r>
              <a:rPr lang="en-GB" sz="2000" dirty="0" err="1">
                <a:solidFill>
                  <a:schemeClr val="tx1">
                    <a:lumMod val="85000"/>
                    <a:lumOff val="15000"/>
                  </a:schemeClr>
                </a:solidFill>
              </a:rPr>
              <a:t>erinnern</a:t>
            </a:r>
            <a:r>
              <a:rPr lang="en-GB" sz="2000" dirty="0">
                <a:solidFill>
                  <a:schemeClr val="tx1">
                    <a:lumMod val="85000"/>
                    <a:lumOff val="15000"/>
                  </a:schemeClr>
                </a:solidFill>
              </a:rPr>
              <a:t>... Und ich </a:t>
            </a:r>
            <a:r>
              <a:rPr lang="en-GB" sz="2000" dirty="0" err="1">
                <a:solidFill>
                  <a:schemeClr val="tx1">
                    <a:lumMod val="85000"/>
                    <a:lumOff val="15000"/>
                  </a:schemeClr>
                </a:solidFill>
              </a:rPr>
              <a:t>setze</a:t>
            </a:r>
            <a:r>
              <a:rPr lang="en-GB" sz="2000" dirty="0">
                <a:solidFill>
                  <a:schemeClr val="tx1">
                    <a:lumMod val="85000"/>
                    <a:lumOff val="15000"/>
                  </a:schemeClr>
                </a:solidFill>
              </a:rPr>
              <a:t> </a:t>
            </a:r>
            <a:r>
              <a:rPr lang="en-GB" sz="2000" dirty="0" err="1">
                <a:solidFill>
                  <a:schemeClr val="tx1">
                    <a:lumMod val="85000"/>
                    <a:lumOff val="15000"/>
                  </a:schemeClr>
                </a:solidFill>
              </a:rPr>
              <a:t>mich</a:t>
            </a:r>
            <a:r>
              <a:rPr lang="en-GB" sz="2000" dirty="0">
                <a:solidFill>
                  <a:schemeClr val="tx1">
                    <a:lumMod val="85000"/>
                    <a:lumOff val="15000"/>
                  </a:schemeClr>
                </a:solidFill>
              </a:rPr>
              <a:t>, und er </a:t>
            </a:r>
            <a:r>
              <a:rPr lang="en-GB" sz="2000" dirty="0" err="1">
                <a:solidFill>
                  <a:schemeClr val="tx1">
                    <a:lumMod val="85000"/>
                    <a:lumOff val="15000"/>
                  </a:schemeClr>
                </a:solidFill>
              </a:rPr>
              <a:t>steht</a:t>
            </a:r>
            <a:r>
              <a:rPr lang="en-GB" sz="2000" dirty="0">
                <a:solidFill>
                  <a:schemeClr val="tx1">
                    <a:lumMod val="85000"/>
                    <a:lumOff val="15000"/>
                  </a:schemeClr>
                </a:solidFill>
              </a:rPr>
              <a:t> auf und </a:t>
            </a:r>
            <a:r>
              <a:rPr lang="en-GB" sz="2000" dirty="0" err="1">
                <a:solidFill>
                  <a:schemeClr val="tx1">
                    <a:lumMod val="85000"/>
                    <a:lumOff val="15000"/>
                  </a:schemeClr>
                </a:solidFill>
              </a:rPr>
              <a:t>setzt</a:t>
            </a:r>
            <a:r>
              <a:rPr lang="en-GB" sz="2000" dirty="0">
                <a:solidFill>
                  <a:schemeClr val="tx1">
                    <a:lumMod val="85000"/>
                    <a:lumOff val="15000"/>
                  </a:schemeClr>
                </a:solidFill>
              </a:rPr>
              <a:t> </a:t>
            </a:r>
            <a:r>
              <a:rPr lang="en-GB" sz="2000" dirty="0" err="1">
                <a:solidFill>
                  <a:schemeClr val="tx1">
                    <a:lumMod val="85000"/>
                    <a:lumOff val="15000"/>
                  </a:schemeClr>
                </a:solidFill>
              </a:rPr>
              <a:t>sich</a:t>
            </a:r>
            <a:r>
              <a:rPr lang="en-GB" sz="2000" dirty="0">
                <a:solidFill>
                  <a:schemeClr val="tx1">
                    <a:lumMod val="85000"/>
                    <a:lumOff val="15000"/>
                  </a:schemeClr>
                </a:solidFill>
              </a:rPr>
              <a:t> auf </a:t>
            </a:r>
            <a:r>
              <a:rPr lang="en-GB" sz="2000" dirty="0" err="1">
                <a:solidFill>
                  <a:schemeClr val="tx1">
                    <a:lumMod val="85000"/>
                    <a:lumOff val="15000"/>
                  </a:schemeClr>
                </a:solidFill>
              </a:rPr>
              <a:t>eine</a:t>
            </a:r>
            <a:r>
              <a:rPr lang="en-GB" sz="2000" dirty="0">
                <a:solidFill>
                  <a:schemeClr val="tx1">
                    <a:lumMod val="85000"/>
                    <a:lumOff val="15000"/>
                  </a:schemeClr>
                </a:solidFill>
              </a:rPr>
              <a:t> </a:t>
            </a:r>
            <a:r>
              <a:rPr lang="en-GB" sz="2000" dirty="0" err="1">
                <a:solidFill>
                  <a:schemeClr val="tx1">
                    <a:lumMod val="85000"/>
                    <a:lumOff val="15000"/>
                  </a:schemeClr>
                </a:solidFill>
              </a:rPr>
              <a:t>andere</a:t>
            </a:r>
            <a:r>
              <a:rPr lang="en-GB" sz="2000" dirty="0">
                <a:solidFill>
                  <a:schemeClr val="tx1">
                    <a:lumMod val="85000"/>
                    <a:lumOff val="15000"/>
                  </a:schemeClr>
                </a:solidFill>
              </a:rPr>
              <a:t> Bank. </a:t>
            </a:r>
            <a:r>
              <a:rPr lang="en-GB" sz="2000" dirty="0" err="1">
                <a:solidFill>
                  <a:schemeClr val="tx1">
                    <a:lumMod val="85000"/>
                    <a:lumOff val="15000"/>
                  </a:schemeClr>
                </a:solidFill>
              </a:rPr>
              <a:t>Wirklich</a:t>
            </a:r>
            <a:r>
              <a:rPr lang="en-GB" sz="2000" dirty="0">
                <a:solidFill>
                  <a:schemeClr val="tx1">
                    <a:lumMod val="85000"/>
                    <a:lumOff val="15000"/>
                  </a:schemeClr>
                </a:solidFill>
              </a:rPr>
              <a:t> </a:t>
            </a:r>
            <a:r>
              <a:rPr lang="en-GB" sz="2000" dirty="0" err="1">
                <a:solidFill>
                  <a:schemeClr val="tx1">
                    <a:lumMod val="85000"/>
                    <a:lumOff val="15000"/>
                  </a:schemeClr>
                </a:solidFill>
              </a:rPr>
              <a:t>demonstrativ</a:t>
            </a:r>
            <a:r>
              <a:rPr lang="en-GB" sz="2000" dirty="0">
                <a:solidFill>
                  <a:schemeClr val="tx1">
                    <a:lumMod val="85000"/>
                    <a:lumOff val="15000"/>
                  </a:schemeClr>
                </a:solidFill>
              </a:rPr>
              <a:t>, </a:t>
            </a:r>
            <a:r>
              <a:rPr lang="en-GB" sz="2000" dirty="0" err="1">
                <a:solidFill>
                  <a:schemeClr val="tx1">
                    <a:lumMod val="85000"/>
                    <a:lumOff val="15000"/>
                  </a:schemeClr>
                </a:solidFill>
              </a:rPr>
              <a:t>dass</a:t>
            </a:r>
            <a:r>
              <a:rPr lang="en-GB" sz="2000" dirty="0">
                <a:solidFill>
                  <a:schemeClr val="tx1">
                    <a:lumMod val="85000"/>
                    <a:lumOff val="15000"/>
                  </a:schemeClr>
                </a:solidFill>
              </a:rPr>
              <a:t> er </a:t>
            </a:r>
            <a:r>
              <a:rPr lang="en-GB" sz="2000" dirty="0" err="1">
                <a:solidFill>
                  <a:schemeClr val="tx1">
                    <a:lumMod val="85000"/>
                    <a:lumOff val="15000"/>
                  </a:schemeClr>
                </a:solidFill>
              </a:rPr>
              <a:t>nicht</a:t>
            </a:r>
            <a:r>
              <a:rPr lang="en-GB" sz="2000" dirty="0">
                <a:solidFill>
                  <a:schemeClr val="tx1">
                    <a:lumMod val="85000"/>
                    <a:lumOff val="15000"/>
                  </a:schemeClr>
                </a:solidFill>
              </a:rPr>
              <a:t> </a:t>
            </a:r>
            <a:r>
              <a:rPr lang="en-GB" sz="2000" dirty="0" err="1">
                <a:solidFill>
                  <a:schemeClr val="tx1">
                    <a:lumMod val="85000"/>
                    <a:lumOff val="15000"/>
                  </a:schemeClr>
                </a:solidFill>
              </a:rPr>
              <a:t>neben</a:t>
            </a:r>
            <a:r>
              <a:rPr lang="en-GB" sz="2000" dirty="0">
                <a:solidFill>
                  <a:schemeClr val="tx1">
                    <a:lumMod val="85000"/>
                    <a:lumOff val="15000"/>
                  </a:schemeClr>
                </a:solidFill>
              </a:rPr>
              <a:t> </a:t>
            </a:r>
            <a:r>
              <a:rPr lang="en-GB" sz="2000" dirty="0" err="1">
                <a:solidFill>
                  <a:schemeClr val="tx1">
                    <a:lumMod val="85000"/>
                    <a:lumOff val="15000"/>
                  </a:schemeClr>
                </a:solidFill>
              </a:rPr>
              <a:t>einer</a:t>
            </a:r>
            <a:r>
              <a:rPr lang="en-GB" sz="2000" dirty="0">
                <a:solidFill>
                  <a:schemeClr val="tx1">
                    <a:lumMod val="85000"/>
                    <a:lumOff val="15000"/>
                  </a:schemeClr>
                </a:solidFill>
              </a:rPr>
              <a:t> Frau </a:t>
            </a:r>
            <a:r>
              <a:rPr lang="en-GB" sz="2000" dirty="0" err="1">
                <a:solidFill>
                  <a:schemeClr val="tx1">
                    <a:lumMod val="85000"/>
                    <a:lumOff val="15000"/>
                  </a:schemeClr>
                </a:solidFill>
              </a:rPr>
              <a:t>sitzen</a:t>
            </a:r>
            <a:r>
              <a:rPr lang="en-GB" sz="2000" dirty="0">
                <a:solidFill>
                  <a:schemeClr val="tx1">
                    <a:lumMod val="85000"/>
                    <a:lumOff val="15000"/>
                  </a:schemeClr>
                </a:solidFill>
              </a:rPr>
              <a:t> </a:t>
            </a:r>
            <a:r>
              <a:rPr lang="en-GB" sz="2000" dirty="0" err="1">
                <a:solidFill>
                  <a:schemeClr val="tx1">
                    <a:lumMod val="85000"/>
                    <a:lumOff val="15000"/>
                  </a:schemeClr>
                </a:solidFill>
              </a:rPr>
              <a:t>wird</a:t>
            </a:r>
            <a:r>
              <a:rPr lang="en-GB" sz="2000" dirty="0">
                <a:solidFill>
                  <a:schemeClr val="tx1">
                    <a:lumMod val="85000"/>
                    <a:lumOff val="15000"/>
                  </a:schemeClr>
                </a:solidFill>
              </a:rPr>
              <a:t>.... Das tat mir so </a:t>
            </a:r>
            <a:r>
              <a:rPr lang="en-GB" sz="2000" dirty="0" err="1">
                <a:solidFill>
                  <a:schemeClr val="tx1">
                    <a:lumMod val="85000"/>
                    <a:lumOff val="15000"/>
                  </a:schemeClr>
                </a:solidFill>
              </a:rPr>
              <a:t>weh</a:t>
            </a:r>
            <a:r>
              <a:rPr lang="en-GB" sz="2000" dirty="0">
                <a:solidFill>
                  <a:schemeClr val="tx1">
                    <a:lumMod val="85000"/>
                    <a:lumOff val="15000"/>
                  </a:schemeClr>
                </a:solidFill>
              </a:rPr>
              <a:t>!“ (H1)</a:t>
            </a:r>
            <a:endParaRPr lang="de-LV" sz="2000" dirty="0">
              <a:solidFill>
                <a:schemeClr val="tx1">
                  <a:lumMod val="85000"/>
                  <a:lumOff val="15000"/>
                </a:schemeClr>
              </a:solidFill>
            </a:endParaRPr>
          </a:p>
          <a:p>
            <a:pPr marL="0" indent="0">
              <a:buNone/>
            </a:pPr>
            <a:endParaRPr lang="de-LV"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85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11B58FF-4421-B14B-8C57-3D1F17BCE002}"/>
              </a:ext>
            </a:extLst>
          </p:cNvPr>
          <p:cNvSpPr>
            <a:spLocks noGrp="1"/>
          </p:cNvSpPr>
          <p:nvPr>
            <p:ph type="title"/>
          </p:nvPr>
        </p:nvSpPr>
        <p:spPr>
          <a:xfrm>
            <a:off x="1137036" y="548640"/>
            <a:ext cx="9543405" cy="1188720"/>
          </a:xfrm>
        </p:spPr>
        <p:txBody>
          <a:bodyPr>
            <a:normAutofit/>
          </a:bodyPr>
          <a:lstStyle/>
          <a:p>
            <a:r>
              <a:rPr lang="de-LV" dirty="0">
                <a:solidFill>
                  <a:schemeClr val="tx1">
                    <a:lumMod val="85000"/>
                    <a:lumOff val="15000"/>
                  </a:schemeClr>
                </a:solidFill>
              </a:rPr>
              <a:t>Nicht sichtbar, nicht erhört</a:t>
            </a:r>
          </a:p>
        </p:txBody>
      </p:sp>
      <p:sp>
        <p:nvSpPr>
          <p:cNvPr id="3" name="Inhaltsplatzhalter 2">
            <a:extLst>
              <a:ext uri="{FF2B5EF4-FFF2-40B4-BE49-F238E27FC236}">
                <a16:creationId xmlns:a16="http://schemas.microsoft.com/office/drawing/2014/main" id="{01EFF6EF-151B-4647-BB29-65AC51E98B18}"/>
              </a:ext>
            </a:extLst>
          </p:cNvPr>
          <p:cNvSpPr>
            <a:spLocks noGrp="1"/>
          </p:cNvSpPr>
          <p:nvPr>
            <p:ph idx="1"/>
          </p:nvPr>
        </p:nvSpPr>
        <p:spPr>
          <a:xfrm>
            <a:off x="1957987" y="2431765"/>
            <a:ext cx="8276026" cy="3320031"/>
          </a:xfrm>
        </p:spPr>
        <p:txBody>
          <a:bodyPr anchor="ctr">
            <a:normAutofit lnSpcReduction="10000"/>
          </a:bodyPr>
          <a:lstStyle/>
          <a:p>
            <a:r>
              <a:rPr lang="en-GB" sz="2000" dirty="0">
                <a:solidFill>
                  <a:schemeClr val="tx1">
                    <a:lumMod val="85000"/>
                    <a:lumOff val="15000"/>
                  </a:schemeClr>
                </a:solidFill>
              </a:rPr>
              <a:t>“Und </a:t>
            </a:r>
            <a:r>
              <a:rPr lang="en-GB" sz="2000" dirty="0" err="1">
                <a:solidFill>
                  <a:schemeClr val="tx1">
                    <a:lumMod val="85000"/>
                    <a:lumOff val="15000"/>
                  </a:schemeClr>
                </a:solidFill>
              </a:rPr>
              <a:t>dann</a:t>
            </a:r>
            <a:r>
              <a:rPr lang="en-GB" sz="2000" dirty="0">
                <a:solidFill>
                  <a:schemeClr val="tx1">
                    <a:lumMod val="85000"/>
                    <a:lumOff val="15000"/>
                  </a:schemeClr>
                </a:solidFill>
              </a:rPr>
              <a:t> </a:t>
            </a:r>
            <a:r>
              <a:rPr lang="en-GB" sz="2000" dirty="0" err="1">
                <a:solidFill>
                  <a:schemeClr val="tx1">
                    <a:lumMod val="85000"/>
                    <a:lumOff val="15000"/>
                  </a:schemeClr>
                </a:solidFill>
              </a:rPr>
              <a:t>sah</a:t>
            </a:r>
            <a:r>
              <a:rPr lang="en-GB" sz="2000" dirty="0">
                <a:solidFill>
                  <a:schemeClr val="tx1">
                    <a:lumMod val="85000"/>
                    <a:lumOff val="15000"/>
                  </a:schemeClr>
                </a:solidFill>
              </a:rPr>
              <a:t> ich </a:t>
            </a:r>
            <a:r>
              <a:rPr lang="en-GB" sz="2000" dirty="0" err="1">
                <a:solidFill>
                  <a:schemeClr val="tx1">
                    <a:lumMod val="85000"/>
                    <a:lumOff val="15000"/>
                  </a:schemeClr>
                </a:solidFill>
              </a:rPr>
              <a:t>zu</a:t>
            </a:r>
            <a:r>
              <a:rPr lang="en-GB" sz="2000" dirty="0">
                <a:solidFill>
                  <a:schemeClr val="tx1">
                    <a:lumMod val="85000"/>
                    <a:lumOff val="15000"/>
                  </a:schemeClr>
                </a:solidFill>
              </a:rPr>
              <a:t>, </a:t>
            </a:r>
            <a:r>
              <a:rPr lang="en-GB" sz="2000" dirty="0" err="1">
                <a:solidFill>
                  <a:schemeClr val="tx1">
                    <a:lumMod val="85000"/>
                    <a:lumOff val="15000"/>
                  </a:schemeClr>
                </a:solidFill>
              </a:rPr>
              <a:t>wie</a:t>
            </a:r>
            <a:r>
              <a:rPr lang="en-GB" sz="2000" dirty="0">
                <a:solidFill>
                  <a:schemeClr val="tx1">
                    <a:lumMod val="85000"/>
                    <a:lumOff val="15000"/>
                  </a:schemeClr>
                </a:solidFill>
              </a:rPr>
              <a:t> </a:t>
            </a:r>
            <a:r>
              <a:rPr lang="en-GB" sz="2000" dirty="0" err="1">
                <a:solidFill>
                  <a:schemeClr val="tx1">
                    <a:lumMod val="85000"/>
                    <a:lumOff val="15000"/>
                  </a:schemeClr>
                </a:solidFill>
              </a:rPr>
              <a:t>sich</a:t>
            </a:r>
            <a:r>
              <a:rPr lang="en-GB" sz="2000" dirty="0">
                <a:solidFill>
                  <a:schemeClr val="tx1">
                    <a:lumMod val="85000"/>
                    <a:lumOff val="15000"/>
                  </a:schemeClr>
                </a:solidFill>
              </a:rPr>
              <a:t> die </a:t>
            </a:r>
            <a:r>
              <a:rPr lang="en-GB" sz="2000" dirty="0" err="1">
                <a:solidFill>
                  <a:schemeClr val="tx1">
                    <a:lumMod val="85000"/>
                    <a:lumOff val="15000"/>
                  </a:schemeClr>
                </a:solidFill>
              </a:rPr>
              <a:t>Berechtigungen</a:t>
            </a:r>
            <a:r>
              <a:rPr lang="en-GB" sz="2000" dirty="0">
                <a:solidFill>
                  <a:schemeClr val="tx1">
                    <a:lumMod val="85000"/>
                    <a:lumOff val="15000"/>
                  </a:schemeClr>
                </a:solidFill>
              </a:rPr>
              <a:t> </a:t>
            </a:r>
            <a:r>
              <a:rPr lang="en-GB" sz="2000" dirty="0" err="1">
                <a:solidFill>
                  <a:schemeClr val="tx1">
                    <a:lumMod val="85000"/>
                    <a:lumOff val="15000"/>
                  </a:schemeClr>
                </a:solidFill>
              </a:rPr>
              <a:t>verengten</a:t>
            </a:r>
            <a:r>
              <a:rPr lang="en-GB" sz="2000" dirty="0">
                <a:solidFill>
                  <a:schemeClr val="tx1">
                    <a:lumMod val="85000"/>
                    <a:lumOff val="15000"/>
                  </a:schemeClr>
                </a:solidFill>
              </a:rPr>
              <a:t>. Wo es </a:t>
            </a:r>
            <a:r>
              <a:rPr lang="en-GB" sz="2000" dirty="0" err="1">
                <a:solidFill>
                  <a:schemeClr val="tx1">
                    <a:lumMod val="85000"/>
                    <a:lumOff val="15000"/>
                  </a:schemeClr>
                </a:solidFill>
              </a:rPr>
              <a:t>anfangs</a:t>
            </a:r>
            <a:r>
              <a:rPr lang="en-GB" sz="2000" dirty="0">
                <a:solidFill>
                  <a:schemeClr val="tx1">
                    <a:lumMod val="85000"/>
                    <a:lumOff val="15000"/>
                  </a:schemeClr>
                </a:solidFill>
              </a:rPr>
              <a:t> </a:t>
            </a:r>
            <a:r>
              <a:rPr lang="en-GB" sz="2000" dirty="0" err="1">
                <a:solidFill>
                  <a:schemeClr val="tx1">
                    <a:lumMod val="85000"/>
                    <a:lumOff val="15000"/>
                  </a:schemeClr>
                </a:solidFill>
              </a:rPr>
              <a:t>erlaubt</a:t>
            </a:r>
            <a:r>
              <a:rPr lang="en-GB" sz="2000" dirty="0">
                <a:solidFill>
                  <a:schemeClr val="tx1">
                    <a:lumMod val="85000"/>
                    <a:lumOff val="15000"/>
                  </a:schemeClr>
                </a:solidFill>
              </a:rPr>
              <a:t> war, „</a:t>
            </a:r>
            <a:r>
              <a:rPr lang="en-GB" sz="2000" dirty="0" err="1">
                <a:solidFill>
                  <a:schemeClr val="tx1">
                    <a:lumMod val="85000"/>
                    <a:lumOff val="15000"/>
                  </a:schemeClr>
                </a:solidFill>
              </a:rPr>
              <a:t>Pfarrerpflichten</a:t>
            </a:r>
            <a:r>
              <a:rPr lang="en-GB" sz="2000" dirty="0">
                <a:solidFill>
                  <a:schemeClr val="tx1">
                    <a:lumMod val="85000"/>
                    <a:lumOff val="15000"/>
                  </a:schemeClr>
                </a:solidFill>
              </a:rPr>
              <a:t> </a:t>
            </a:r>
            <a:r>
              <a:rPr lang="en-GB" sz="2000" dirty="0" err="1">
                <a:solidFill>
                  <a:schemeClr val="tx1">
                    <a:lumMod val="85000"/>
                    <a:lumOff val="15000"/>
                  </a:schemeClr>
                </a:solidFill>
              </a:rPr>
              <a:t>zu</a:t>
            </a:r>
            <a:r>
              <a:rPr lang="en-GB" sz="2000" dirty="0">
                <a:solidFill>
                  <a:schemeClr val="tx1">
                    <a:lumMod val="85000"/>
                    <a:lumOff val="15000"/>
                  </a:schemeClr>
                </a:solidFill>
              </a:rPr>
              <a:t> </a:t>
            </a:r>
            <a:r>
              <a:rPr lang="en-GB" sz="2000" dirty="0" err="1">
                <a:solidFill>
                  <a:schemeClr val="tx1">
                    <a:lumMod val="85000"/>
                    <a:lumOff val="15000"/>
                  </a:schemeClr>
                </a:solidFill>
              </a:rPr>
              <a:t>erfüllen</a:t>
            </a:r>
            <a:r>
              <a:rPr lang="en-GB" sz="2000" dirty="0">
                <a:solidFill>
                  <a:schemeClr val="tx1">
                    <a:lumMod val="85000"/>
                    <a:lumOff val="15000"/>
                  </a:schemeClr>
                </a:solidFill>
              </a:rPr>
              <a:t>“ [in loco pastoris], </a:t>
            </a:r>
            <a:r>
              <a:rPr lang="en-GB" sz="2000" dirty="0" err="1">
                <a:solidFill>
                  <a:schemeClr val="tx1">
                    <a:lumMod val="85000"/>
                    <a:lumOff val="15000"/>
                  </a:schemeClr>
                </a:solidFill>
              </a:rPr>
              <a:t>dann</a:t>
            </a:r>
            <a:r>
              <a:rPr lang="en-GB" sz="2000" dirty="0">
                <a:solidFill>
                  <a:schemeClr val="tx1">
                    <a:lumMod val="85000"/>
                    <a:lumOff val="15000"/>
                  </a:schemeClr>
                </a:solidFill>
              </a:rPr>
              <a:t> </a:t>
            </a:r>
            <a:r>
              <a:rPr lang="en-GB" sz="2000" dirty="0" err="1">
                <a:solidFill>
                  <a:schemeClr val="tx1">
                    <a:lumMod val="85000"/>
                    <a:lumOff val="15000"/>
                  </a:schemeClr>
                </a:solidFill>
              </a:rPr>
              <a:t>nur</a:t>
            </a:r>
            <a:r>
              <a:rPr lang="en-GB" sz="2000" dirty="0">
                <a:solidFill>
                  <a:schemeClr val="tx1">
                    <a:lumMod val="85000"/>
                    <a:lumOff val="15000"/>
                  </a:schemeClr>
                </a:solidFill>
              </a:rPr>
              <a:t> </a:t>
            </a:r>
            <a:r>
              <a:rPr lang="en-GB" sz="2000" dirty="0" err="1">
                <a:solidFill>
                  <a:schemeClr val="tx1">
                    <a:lumMod val="85000"/>
                    <a:lumOff val="15000"/>
                  </a:schemeClr>
                </a:solidFill>
              </a:rPr>
              <a:t>unter</a:t>
            </a:r>
            <a:r>
              <a:rPr lang="en-GB" sz="2000" dirty="0">
                <a:solidFill>
                  <a:schemeClr val="tx1">
                    <a:lumMod val="85000"/>
                    <a:lumOff val="15000"/>
                  </a:schemeClr>
                </a:solidFill>
              </a:rPr>
              <a:t> der </a:t>
            </a:r>
            <a:r>
              <a:rPr lang="en-GB" sz="2000" dirty="0" err="1">
                <a:solidFill>
                  <a:schemeClr val="tx1">
                    <a:lumMod val="85000"/>
                    <a:lumOff val="15000"/>
                  </a:schemeClr>
                </a:solidFill>
              </a:rPr>
              <a:t>Aufsicht</a:t>
            </a:r>
            <a:r>
              <a:rPr lang="en-GB" sz="2000" dirty="0">
                <a:solidFill>
                  <a:schemeClr val="tx1">
                    <a:lumMod val="85000"/>
                    <a:lumOff val="15000"/>
                  </a:schemeClr>
                </a:solidFill>
              </a:rPr>
              <a:t> </a:t>
            </a:r>
            <a:r>
              <a:rPr lang="en-GB" sz="2000" dirty="0" err="1">
                <a:solidFill>
                  <a:schemeClr val="tx1">
                    <a:lumMod val="85000"/>
                    <a:lumOff val="15000"/>
                  </a:schemeClr>
                </a:solidFill>
              </a:rPr>
              <a:t>eines</a:t>
            </a:r>
            <a:r>
              <a:rPr lang="en-GB" sz="2000" dirty="0">
                <a:solidFill>
                  <a:schemeClr val="tx1">
                    <a:lumMod val="85000"/>
                    <a:lumOff val="15000"/>
                  </a:schemeClr>
                </a:solidFill>
              </a:rPr>
              <a:t> </a:t>
            </a:r>
            <a:r>
              <a:rPr lang="en-GB" sz="2000" dirty="0" err="1">
                <a:solidFill>
                  <a:schemeClr val="tx1">
                    <a:lumMod val="85000"/>
                    <a:lumOff val="15000"/>
                  </a:schemeClr>
                </a:solidFill>
              </a:rPr>
              <a:t>Dekans</a:t>
            </a:r>
            <a:r>
              <a:rPr lang="en-GB" sz="2000" dirty="0">
                <a:solidFill>
                  <a:schemeClr val="tx1">
                    <a:lumMod val="85000"/>
                    <a:lumOff val="15000"/>
                  </a:schemeClr>
                </a:solidFill>
              </a:rPr>
              <a:t>, </a:t>
            </a:r>
            <a:r>
              <a:rPr lang="en-GB" sz="2000" dirty="0" err="1">
                <a:solidFill>
                  <a:schemeClr val="tx1">
                    <a:lumMod val="85000"/>
                    <a:lumOff val="15000"/>
                  </a:schemeClr>
                </a:solidFill>
              </a:rPr>
              <a:t>dann</a:t>
            </a:r>
            <a:r>
              <a:rPr lang="en-GB" sz="2000" dirty="0">
                <a:solidFill>
                  <a:schemeClr val="tx1">
                    <a:lumMod val="85000"/>
                    <a:lumOff val="15000"/>
                  </a:schemeClr>
                </a:solidFill>
              </a:rPr>
              <a:t> </a:t>
            </a:r>
            <a:r>
              <a:rPr lang="en-GB" sz="2000" dirty="0" err="1">
                <a:solidFill>
                  <a:schemeClr val="tx1">
                    <a:lumMod val="85000"/>
                    <a:lumOff val="15000"/>
                  </a:schemeClr>
                </a:solidFill>
              </a:rPr>
              <a:t>unter</a:t>
            </a:r>
            <a:r>
              <a:rPr lang="en-GB" sz="2000" dirty="0">
                <a:solidFill>
                  <a:schemeClr val="tx1">
                    <a:lumMod val="85000"/>
                    <a:lumOff val="15000"/>
                  </a:schemeClr>
                </a:solidFill>
              </a:rPr>
              <a:t> der </a:t>
            </a:r>
            <a:r>
              <a:rPr lang="en-GB" sz="2000" dirty="0" err="1">
                <a:solidFill>
                  <a:schemeClr val="tx1">
                    <a:lumMod val="85000"/>
                    <a:lumOff val="15000"/>
                  </a:schemeClr>
                </a:solidFill>
              </a:rPr>
              <a:t>Aufsicht</a:t>
            </a:r>
            <a:r>
              <a:rPr lang="en-GB" sz="2000" dirty="0">
                <a:solidFill>
                  <a:schemeClr val="tx1">
                    <a:lumMod val="85000"/>
                    <a:lumOff val="15000"/>
                  </a:schemeClr>
                </a:solidFill>
              </a:rPr>
              <a:t> </a:t>
            </a:r>
            <a:r>
              <a:rPr lang="en-GB" sz="2000" dirty="0" err="1">
                <a:solidFill>
                  <a:schemeClr val="tx1">
                    <a:lumMod val="85000"/>
                    <a:lumOff val="15000"/>
                  </a:schemeClr>
                </a:solidFill>
              </a:rPr>
              <a:t>eines</a:t>
            </a:r>
            <a:r>
              <a:rPr lang="en-GB" sz="2000" dirty="0">
                <a:solidFill>
                  <a:schemeClr val="tx1">
                    <a:lumMod val="85000"/>
                    <a:lumOff val="15000"/>
                  </a:schemeClr>
                </a:solidFill>
              </a:rPr>
              <a:t> </a:t>
            </a:r>
            <a:r>
              <a:rPr lang="en-GB" sz="2000" dirty="0" err="1">
                <a:solidFill>
                  <a:schemeClr val="tx1">
                    <a:lumMod val="85000"/>
                    <a:lumOff val="15000"/>
                  </a:schemeClr>
                </a:solidFill>
              </a:rPr>
              <a:t>Pfarrers</a:t>
            </a:r>
            <a:r>
              <a:rPr lang="en-GB" sz="2000" dirty="0">
                <a:solidFill>
                  <a:schemeClr val="tx1">
                    <a:lumMod val="85000"/>
                    <a:lumOff val="15000"/>
                  </a:schemeClr>
                </a:solidFill>
              </a:rPr>
              <a:t> und </a:t>
            </a:r>
            <a:r>
              <a:rPr lang="en-GB" sz="2000" dirty="0" err="1">
                <a:solidFill>
                  <a:schemeClr val="tx1">
                    <a:lumMod val="85000"/>
                    <a:lumOff val="15000"/>
                  </a:schemeClr>
                </a:solidFill>
              </a:rPr>
              <a:t>dann</a:t>
            </a:r>
            <a:r>
              <a:rPr lang="en-GB" sz="2000" dirty="0">
                <a:solidFill>
                  <a:schemeClr val="tx1">
                    <a:lumMod val="85000"/>
                    <a:lumOff val="15000"/>
                  </a:schemeClr>
                </a:solidFill>
              </a:rPr>
              <a:t> </a:t>
            </a:r>
            <a:r>
              <a:rPr lang="en-GB" sz="2000" dirty="0" err="1">
                <a:solidFill>
                  <a:schemeClr val="tx1">
                    <a:lumMod val="85000"/>
                    <a:lumOff val="15000"/>
                  </a:schemeClr>
                </a:solidFill>
              </a:rPr>
              <a:t>überhaupt</a:t>
            </a:r>
            <a:r>
              <a:rPr lang="en-GB" sz="2000" dirty="0">
                <a:solidFill>
                  <a:schemeClr val="tx1">
                    <a:lumMod val="85000"/>
                    <a:lumOff val="15000"/>
                  </a:schemeClr>
                </a:solidFill>
              </a:rPr>
              <a:t> </a:t>
            </a:r>
            <a:r>
              <a:rPr lang="en-GB" sz="2000" dirty="0" err="1">
                <a:solidFill>
                  <a:schemeClr val="tx1">
                    <a:lumMod val="85000"/>
                    <a:lumOff val="15000"/>
                  </a:schemeClr>
                </a:solidFill>
              </a:rPr>
              <a:t>nicht</a:t>
            </a:r>
            <a:r>
              <a:rPr lang="en-GB" sz="2000" dirty="0">
                <a:solidFill>
                  <a:schemeClr val="tx1">
                    <a:lumMod val="85000"/>
                    <a:lumOff val="15000"/>
                  </a:schemeClr>
                </a:solidFill>
              </a:rPr>
              <a:t>. Nun, </a:t>
            </a:r>
            <a:r>
              <a:rPr lang="en-GB" sz="2000" dirty="0" err="1">
                <a:solidFill>
                  <a:schemeClr val="tx1">
                    <a:lumMod val="85000"/>
                    <a:lumOff val="15000"/>
                  </a:schemeClr>
                </a:solidFill>
              </a:rPr>
              <a:t>sagen</a:t>
            </a:r>
            <a:r>
              <a:rPr lang="en-GB" sz="2000" dirty="0">
                <a:solidFill>
                  <a:schemeClr val="tx1">
                    <a:lumMod val="85000"/>
                    <a:lumOff val="15000"/>
                  </a:schemeClr>
                </a:solidFill>
              </a:rPr>
              <a:t> </a:t>
            </a:r>
            <a:r>
              <a:rPr lang="en-GB" sz="2000" dirty="0" err="1">
                <a:solidFill>
                  <a:schemeClr val="tx1">
                    <a:lumMod val="85000"/>
                    <a:lumOff val="15000"/>
                  </a:schemeClr>
                </a:solidFill>
              </a:rPr>
              <a:t>wir</a:t>
            </a:r>
            <a:r>
              <a:rPr lang="en-GB" sz="2000" dirty="0">
                <a:solidFill>
                  <a:schemeClr val="tx1">
                    <a:lumMod val="85000"/>
                    <a:lumOff val="15000"/>
                  </a:schemeClr>
                </a:solidFill>
              </a:rPr>
              <a:t>, </a:t>
            </a:r>
            <a:r>
              <a:rPr lang="en-GB" sz="2000" dirty="0" err="1">
                <a:solidFill>
                  <a:schemeClr val="tx1">
                    <a:lumMod val="85000"/>
                    <a:lumOff val="15000"/>
                  </a:schemeClr>
                </a:solidFill>
              </a:rPr>
              <a:t>wie</a:t>
            </a:r>
            <a:r>
              <a:rPr lang="en-GB" sz="2000" dirty="0">
                <a:solidFill>
                  <a:schemeClr val="tx1">
                    <a:lumMod val="85000"/>
                    <a:lumOff val="15000"/>
                  </a:schemeClr>
                </a:solidFill>
              </a:rPr>
              <a:t> die </a:t>
            </a:r>
            <a:r>
              <a:rPr lang="en-GB" sz="2000" dirty="0" err="1">
                <a:solidFill>
                  <a:schemeClr val="tx1">
                    <a:lumMod val="85000"/>
                    <a:lumOff val="15000"/>
                  </a:schemeClr>
                </a:solidFill>
              </a:rPr>
              <a:t>Kirche</a:t>
            </a:r>
            <a:r>
              <a:rPr lang="en-GB" sz="2000" dirty="0">
                <a:solidFill>
                  <a:schemeClr val="tx1">
                    <a:lumMod val="85000"/>
                    <a:lumOff val="15000"/>
                  </a:schemeClr>
                </a:solidFill>
              </a:rPr>
              <a:t> der Frau die </a:t>
            </a:r>
            <a:r>
              <a:rPr lang="en-GB" sz="2000" dirty="0" err="1">
                <a:solidFill>
                  <a:schemeClr val="tx1">
                    <a:lumMod val="85000"/>
                    <a:lumOff val="15000"/>
                  </a:schemeClr>
                </a:solidFill>
              </a:rPr>
              <a:t>Sichtbarkeit</a:t>
            </a:r>
            <a:r>
              <a:rPr lang="en-GB" sz="2000" dirty="0">
                <a:solidFill>
                  <a:schemeClr val="tx1">
                    <a:lumMod val="85000"/>
                    <a:lumOff val="15000"/>
                  </a:schemeClr>
                </a:solidFill>
              </a:rPr>
              <a:t> </a:t>
            </a:r>
            <a:r>
              <a:rPr lang="en-GB" sz="2000" dirty="0" err="1">
                <a:solidFill>
                  <a:schemeClr val="tx1">
                    <a:lumMod val="85000"/>
                    <a:lumOff val="15000"/>
                  </a:schemeClr>
                </a:solidFill>
              </a:rPr>
              <a:t>nimmt</a:t>
            </a:r>
            <a:r>
              <a:rPr lang="en-GB" sz="2000" dirty="0">
                <a:solidFill>
                  <a:schemeClr val="tx1">
                    <a:lumMod val="85000"/>
                    <a:lumOff val="15000"/>
                  </a:schemeClr>
                </a:solidFill>
              </a:rPr>
              <a:t>…“ (E2) </a:t>
            </a:r>
          </a:p>
          <a:p>
            <a:r>
              <a:rPr lang="de-LV" sz="2000" dirty="0">
                <a:solidFill>
                  <a:schemeClr val="tx1">
                    <a:lumMod val="85000"/>
                    <a:lumOff val="15000"/>
                  </a:schemeClr>
                </a:solidFill>
              </a:rPr>
              <a:t>„Ich war die einzige Frau in den Versammlungen. Ich fühlte mich wie durchsichtig“ (DU5)“</a:t>
            </a:r>
          </a:p>
          <a:p>
            <a:r>
              <a:rPr lang="de-DE" sz="2000" dirty="0">
                <a:solidFill>
                  <a:schemeClr val="tx1">
                    <a:lumMod val="85000"/>
                    <a:lumOff val="15000"/>
                  </a:schemeClr>
                </a:solidFill>
              </a:rPr>
              <a:t>“Nun, ich konnte in der Kirche nicht über diese Themen sprechen, weil ich erstens nicht sprechen durfte. Zweitens, wenn ich gesprochen hätte, wären alle still gewesen und hätten nicht geantwortet. Ich kenne die Situation, und dann bin ich in die Öffentlichkeit gegangen. (DU7)“</a:t>
            </a:r>
            <a:endParaRPr lang="de-LV" sz="2000" dirty="0">
              <a:solidFill>
                <a:schemeClr val="tx1">
                  <a:lumMod val="85000"/>
                  <a:lumOff val="15000"/>
                </a:schemeClr>
              </a:solidFill>
            </a:endParaRPr>
          </a:p>
          <a:p>
            <a:endParaRPr lang="de-LV"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70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BA92116-7CA3-BC40-AE85-1D1EAE0B0C9C}"/>
              </a:ext>
            </a:extLst>
          </p:cNvPr>
          <p:cNvSpPr>
            <a:spLocks noGrp="1"/>
          </p:cNvSpPr>
          <p:nvPr>
            <p:ph type="title"/>
          </p:nvPr>
        </p:nvSpPr>
        <p:spPr>
          <a:xfrm>
            <a:off x="1137036" y="609600"/>
            <a:ext cx="8548386" cy="1282459"/>
          </a:xfrm>
        </p:spPr>
        <p:txBody>
          <a:bodyPr>
            <a:normAutofit/>
          </a:bodyPr>
          <a:lstStyle/>
          <a:p>
            <a:r>
              <a:rPr lang="de-LV" dirty="0"/>
              <a:t>Gemeinde als Zufluchtsort</a:t>
            </a:r>
          </a:p>
        </p:txBody>
      </p:sp>
      <p:sp>
        <p:nvSpPr>
          <p:cNvPr id="3" name="Inhaltsplatzhalter 2">
            <a:extLst>
              <a:ext uri="{FF2B5EF4-FFF2-40B4-BE49-F238E27FC236}">
                <a16:creationId xmlns:a16="http://schemas.microsoft.com/office/drawing/2014/main" id="{587FB40F-2971-4048-9691-FD5BC39E0653}"/>
              </a:ext>
            </a:extLst>
          </p:cNvPr>
          <p:cNvSpPr>
            <a:spLocks noGrp="1"/>
          </p:cNvSpPr>
          <p:nvPr>
            <p:ph idx="1"/>
          </p:nvPr>
        </p:nvSpPr>
        <p:spPr>
          <a:xfrm>
            <a:off x="1137035" y="2147358"/>
            <a:ext cx="8548386" cy="4076394"/>
          </a:xfrm>
        </p:spPr>
        <p:txBody>
          <a:bodyPr>
            <a:normAutofit/>
          </a:bodyPr>
          <a:lstStyle/>
          <a:p>
            <a:r>
              <a:rPr lang="de-DE" sz="2000"/>
              <a:t>„Nichts davon war für irgendjemanden ein Thema – was diese Frau da vorne tut. Jeder führt seine Aufgaben in Demut aus. Denn ich bin es, die dieses Schiff führt.“ K1</a:t>
            </a:r>
          </a:p>
          <a:p>
            <a:r>
              <a:rPr lang="en-GB" sz="2000"/>
              <a:t>„...die Gemeinde war [mit mir] so verbunden, dass sie sagten: ‚X, wir werden die Kirche verlassen, und wir werden einen Raum finden, um uns zu treffen, wir werden dich nicht abweisen!“ (H3) „Und ich weiß nicht, wie das Gespräch gelaufen ist, aber sie hatten vereinbart, dass ich arbeiten würde und dass .... mich nicht bedrohen würde. Und die Gemeinde kehrt zurück und sagt: „X, du musst bleiben! .... schadet dir nicht.““ (H3)</a:t>
            </a:r>
            <a:endParaRPr lang="de-LV" sz="2000"/>
          </a:p>
        </p:txBody>
      </p:sp>
      <p:sp>
        <p:nvSpPr>
          <p:cNvPr id="10" name="Freeform: Shape 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789807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1592</Words>
  <Application>Microsoft Macintosh PowerPoint</Application>
  <PresentationFormat>Breitbild</PresentationFormat>
  <Paragraphs>85</Paragraphs>
  <Slides>16</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Calibri Light</vt:lpstr>
      <vt:lpstr>Office</vt:lpstr>
      <vt:lpstr>Hören und sehen:  Forschung über die Frauen der lutherischen Kirche in Lettland</vt:lpstr>
      <vt:lpstr>Forschung</vt:lpstr>
      <vt:lpstr>Bedeutung der Forschung</vt:lpstr>
      <vt:lpstr>Frage der Frauenordination in der Evangelisch-Lutherischen Kirche Lettlands (ELKL)</vt:lpstr>
      <vt:lpstr>Frauen in der Gemeindeleitung der ELKL </vt:lpstr>
      <vt:lpstr>Stimmen der Frauen:  Abschaffung der Frauenordination als Verrat auf der Kirchlichen Ebene</vt:lpstr>
      <vt:lpstr>Frauenfeindlichkeit in Sprache und Verhalten</vt:lpstr>
      <vt:lpstr>Nicht sichtbar, nicht erhört</vt:lpstr>
      <vt:lpstr>Gemeinde als Zufluchtsort</vt:lpstr>
      <vt:lpstr>Frauenordination und Gott</vt:lpstr>
      <vt:lpstr>Frauen und Frauen</vt:lpstr>
      <vt:lpstr>Beobachtungen</vt:lpstr>
      <vt:lpstr>Zum Vergleich: katholische Frauen in Lettland</vt:lpstr>
      <vt:lpstr>Beobachtungen</vt:lpstr>
      <vt:lpstr>Schlusswort</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Frauen in den Kirchen Lettlands</dc:title>
  <dc:creator>Dace Balode</dc:creator>
  <cp:lastModifiedBy>Dace Balode</cp:lastModifiedBy>
  <cp:revision>8</cp:revision>
  <cp:lastPrinted>2023-02-09T11:30:45Z</cp:lastPrinted>
  <dcterms:created xsi:type="dcterms:W3CDTF">2021-11-02T11:44:12Z</dcterms:created>
  <dcterms:modified xsi:type="dcterms:W3CDTF">2023-07-26T11:02:31Z</dcterms:modified>
</cp:coreProperties>
</file>